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04" r:id="rId3"/>
    <p:sldId id="2505" r:id="rId5"/>
    <p:sldId id="2506" r:id="rId6"/>
    <p:sldId id="2346" r:id="rId7"/>
    <p:sldId id="2347" r:id="rId8"/>
    <p:sldId id="2324" r:id="rId9"/>
    <p:sldId id="2507" r:id="rId10"/>
    <p:sldId id="2396" r:id="rId11"/>
    <p:sldId id="2395" r:id="rId12"/>
    <p:sldId id="2397" r:id="rId13"/>
    <p:sldId id="2398" r:id="rId14"/>
    <p:sldId id="2399" r:id="rId15"/>
    <p:sldId id="2400" r:id="rId16"/>
    <p:sldId id="2508" r:id="rId17"/>
    <p:sldId id="2348" r:id="rId18"/>
    <p:sldId id="2349" r:id="rId19"/>
    <p:sldId id="2275" r:id="rId20"/>
    <p:sldId id="2509" r:id="rId21"/>
    <p:sldId id="2375" r:id="rId22"/>
    <p:sldId id="2510" r:id="rId23"/>
    <p:sldId id="2380" r:id="rId24"/>
    <p:sldId id="2511" r:id="rId25"/>
    <p:sldId id="2382" r:id="rId26"/>
    <p:sldId id="2512" r:id="rId27"/>
    <p:sldId id="2513" r:id="rId28"/>
    <p:sldId id="2384" r:id="rId29"/>
    <p:sldId id="2410" r:id="rId30"/>
    <p:sldId id="2514" r:id="rId31"/>
    <p:sldId id="2379" r:id="rId32"/>
    <p:sldId id="2515" r:id="rId33"/>
    <p:sldId id="2386" r:id="rId34"/>
    <p:sldId id="2516" r:id="rId35"/>
    <p:sldId id="2377" r:id="rId36"/>
    <p:sldId id="2517" r:id="rId37"/>
    <p:sldId id="2350" r:id="rId38"/>
    <p:sldId id="2351" r:id="rId39"/>
    <p:sldId id="2408" r:id="rId40"/>
    <p:sldId id="2518" r:id="rId41"/>
    <p:sldId id="2412" r:id="rId42"/>
    <p:sldId id="2519" r:id="rId43"/>
    <p:sldId id="2406" r:id="rId44"/>
    <p:sldId id="2392" r:id="rId45"/>
    <p:sldId id="2419" r:id="rId46"/>
    <p:sldId id="2599" r:id="rId47"/>
    <p:sldId id="2421" r:id="rId48"/>
    <p:sldId id="2420" r:id="rId49"/>
    <p:sldId id="2600" r:id="rId50"/>
    <p:sldId id="2352" r:id="rId51"/>
    <p:sldId id="2411" r:id="rId52"/>
    <p:sldId id="2414" r:id="rId53"/>
    <p:sldId id="2415" r:id="rId54"/>
    <p:sldId id="2601" r:id="rId55"/>
    <p:sldId id="2417" r:id="rId56"/>
    <p:sldId id="2602" r:id="rId57"/>
    <p:sldId id="2353" r:id="rId58"/>
    <p:sldId id="2423" r:id="rId59"/>
    <p:sldId id="2424" r:id="rId60"/>
    <p:sldId id="2431" r:id="rId61"/>
    <p:sldId id="2432" r:id="rId62"/>
    <p:sldId id="2355" r:id="rId63"/>
    <p:sldId id="2356" r:id="rId64"/>
    <p:sldId id="2606" r:id="rId65"/>
    <p:sldId id="2425" r:id="rId66"/>
    <p:sldId id="2604" r:id="rId67"/>
    <p:sldId id="2427" r:id="rId68"/>
    <p:sldId id="2605" r:id="rId69"/>
    <p:sldId id="2429" r:id="rId70"/>
    <p:sldId id="2430" r:id="rId71"/>
    <p:sldId id="2358" r:id="rId72"/>
    <p:sldId id="2436" r:id="rId73"/>
    <p:sldId id="2437" r:id="rId74"/>
    <p:sldId id="2438" r:id="rId75"/>
    <p:sldId id="2439" r:id="rId76"/>
    <p:sldId id="2440" r:id="rId77"/>
    <p:sldId id="2476" r:id="rId78"/>
    <p:sldId id="2434" r:id="rId79"/>
    <p:sldId id="2607" r:id="rId80"/>
    <p:sldId id="2362" r:id="rId81"/>
    <p:sldId id="2363" r:id="rId82"/>
    <p:sldId id="2441" r:id="rId83"/>
    <p:sldId id="2608" r:id="rId84"/>
    <p:sldId id="2443" r:id="rId85"/>
    <p:sldId id="2609" r:id="rId86"/>
    <p:sldId id="2445" r:id="rId87"/>
    <p:sldId id="2454" r:id="rId88"/>
    <p:sldId id="2446" r:id="rId89"/>
    <p:sldId id="2610" r:id="rId90"/>
    <p:sldId id="2448" r:id="rId91"/>
    <p:sldId id="2611" r:id="rId92"/>
    <p:sldId id="2450" r:id="rId93"/>
    <p:sldId id="2612" r:id="rId94"/>
    <p:sldId id="2452" r:id="rId95"/>
    <p:sldId id="2613" r:id="rId96"/>
    <p:sldId id="2365" r:id="rId97"/>
    <p:sldId id="2459" r:id="rId98"/>
    <p:sldId id="2477" r:id="rId99"/>
    <p:sldId id="2460" r:id="rId100"/>
    <p:sldId id="2478" r:id="rId101"/>
    <p:sldId id="2455" r:id="rId102"/>
    <p:sldId id="2614" r:id="rId103"/>
    <p:sldId id="2457" r:id="rId104"/>
    <p:sldId id="2615" r:id="rId105"/>
    <p:sldId id="2369" r:id="rId106"/>
    <p:sldId id="2479" r:id="rId107"/>
    <p:sldId id="2465" r:id="rId108"/>
    <p:sldId id="2616" r:id="rId109"/>
    <p:sldId id="2461" r:id="rId110"/>
    <p:sldId id="2617" r:id="rId111"/>
    <p:sldId id="2462" r:id="rId112"/>
    <p:sldId id="2463" r:id="rId113"/>
    <p:sldId id="2618" r:id="rId114"/>
    <p:sldId id="2371" r:id="rId115"/>
    <p:sldId id="2372" r:id="rId116"/>
    <p:sldId id="2373" r:id="rId117"/>
    <p:sldId id="2619" r:id="rId1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A30"/>
    <a:srgbClr val="FF7C80"/>
    <a:srgbClr val="D3CDB7"/>
    <a:srgbClr val="F5D4D8"/>
    <a:srgbClr val="F2A9B2"/>
    <a:srgbClr val="F4F1F0"/>
    <a:srgbClr val="383838"/>
    <a:srgbClr val="EBE9E2"/>
    <a:srgbClr val="FFCCCC"/>
    <a:srgbClr val="737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7" autoAdjust="0"/>
    <p:restoredTop sz="82374" autoAdjust="0"/>
  </p:normalViewPr>
  <p:slideViewPr>
    <p:cSldViewPr snapToGrid="0">
      <p:cViewPr varScale="1">
        <p:scale>
          <a:sx n="57" d="100"/>
          <a:sy n="57" d="100"/>
        </p:scale>
        <p:origin x="84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commentAuthors" Target="commentAuthors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9.xml"/><Relationship Id="rId119" Type="http://schemas.openxmlformats.org/officeDocument/2006/relationships/presProps" Target="presProps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4" Type="http://schemas.openxmlformats.org/officeDocument/2006/relationships/hyperlink" Target="https://baike.baidu.com/item/%E5%88%9B%E4%BD%9C/4778055" TargetMode="External"/><Relationship Id="rId3" Type="http://schemas.openxmlformats.org/officeDocument/2006/relationships/hyperlink" Target="https://baike.baidu.com/item/%E6%96%87%E5%AD%A6%E6%B5%81%E6%B4%BE/2455788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5" Type="http://schemas.openxmlformats.org/officeDocument/2006/relationships/hyperlink" Target="https://baike.baidu.com/item/%E6%AD%A3%E5%8F%B2/1025085" TargetMode="External"/><Relationship Id="rId4" Type="http://schemas.openxmlformats.org/officeDocument/2006/relationships/hyperlink" Target="https://baike.baidu.com/item/%E5%84%92%E5%AE%B6/945629" TargetMode="External"/><Relationship Id="rId3" Type="http://schemas.openxmlformats.org/officeDocument/2006/relationships/hyperlink" Target="https://baike.baidu.com/item/%E7%BB%8F%E4%B9%A6/7695149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汉专写作（一）</a:t>
            </a:r>
            <a:endParaRPr lang="zh-CN" altLang="en-US" dirty="0"/>
          </a:p>
          <a:p>
            <a:r>
              <a:rPr lang="zh-CN" altLang="en-US" dirty="0"/>
              <a:t>同学们一看到写作一般会有三种感觉：不屑（切，写作文有什么好学的）  恐惧（天哪，写东西什么的最讨厌了） 无感（写作是什么鬼）</a:t>
            </a:r>
            <a:endParaRPr lang="zh-CN" altLang="en-US" dirty="0"/>
          </a:p>
          <a:p>
            <a:r>
              <a:rPr lang="zh-CN" altLang="en-US" dirty="0"/>
              <a:t>其实写作</a:t>
            </a:r>
            <a:r>
              <a:rPr lang="en-US" altLang="zh-CN" dirty="0"/>
              <a:t>-</a:t>
            </a:r>
            <a:r>
              <a:rPr lang="zh-CN" altLang="en-US" dirty="0"/>
              <a:t>很美</a:t>
            </a:r>
            <a:r>
              <a:rPr lang="en-US" altLang="zh-CN" dirty="0"/>
              <a:t>-</a:t>
            </a:r>
            <a:r>
              <a:rPr lang="zh-CN" altLang="en-US" dirty="0"/>
              <a:t>很简单</a:t>
            </a:r>
            <a:r>
              <a:rPr lang="en-US" altLang="zh-CN" dirty="0"/>
              <a:t>-</a:t>
            </a:r>
            <a:r>
              <a:rPr lang="zh-CN" altLang="en-US" dirty="0"/>
              <a:t>很有用   </a:t>
            </a:r>
            <a:endParaRPr lang="zh-CN" altLang="en-US" dirty="0"/>
          </a:p>
          <a:p>
            <a:r>
              <a:rPr lang="zh-CN" altLang="en-US" dirty="0"/>
              <a:t>即使不考也值得一学，这是一门基本功，会写的同时也学会了欣赏。</a:t>
            </a:r>
            <a:endParaRPr lang="zh-CN" altLang="en-US" dirty="0"/>
          </a:p>
          <a:p>
            <a:r>
              <a:rPr lang="zh-CN" altLang="en-US" dirty="0"/>
              <a:t>同时，当你内心充满了浓浓的情绪无处宣泄时我们总是会说，无言以对，无以言表，无语，那是因为你不会用恰如其分的语言来表达。</a:t>
            </a:r>
            <a:endParaRPr lang="zh-CN" altLang="en-US" dirty="0"/>
          </a:p>
          <a:p>
            <a:r>
              <a:rPr lang="zh-CN" altLang="en-US" dirty="0"/>
              <a:t>在这个高速发展的时代，输入法完全取代了纸笔，</a:t>
            </a:r>
            <a:r>
              <a:rPr lang="en-US" altLang="zh-CN" dirty="0"/>
              <a:t>”</a:t>
            </a:r>
            <a:r>
              <a:rPr lang="zh-CN" altLang="en-US" dirty="0"/>
              <a:t>文化速食</a:t>
            </a:r>
            <a:r>
              <a:rPr lang="en-US" altLang="zh-CN" dirty="0"/>
              <a:t>“</a:t>
            </a:r>
            <a:r>
              <a:rPr lang="zh-CN" altLang="en-US" dirty="0"/>
              <a:t>吃多了也是会影响精神健康的，如果你能拿起笔，哪怕只是写一两句，也能感受原始艺术带给你的宁静与愉悦。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创作的第一个丰收期，奠定了文坛盟主地位。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上任后写了一封例行公事的答谢信，结果被人利用，说愚弄朝廷，满怀抱怨，讽刺朝廷，死有余辜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乌台，即御史台，因其上植柏树，终年栖息乌鸦，故称乌台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来得快，去得快，很多人求情，最终王安石一句“岂有圣世而杀才士乎”就被从轻发落，贬谪黄州，入狱一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岁，离开黄州，奉诏到汝州就任。先南下江西见了苏辙，在南京见了王安石，尽释前嫌。北上经过江苏，幼子途中夭折，没有路费，上书朝廷，请求去常州。得到批准。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岁，离开黄州，奉诏到汝州就任。先南下江西见了苏辙，在南京见了王安石，尽释前嫌。北上经过江苏，幼子途中夭折，没有路费，上书朝廷，请求去常州。得到批准。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词自晚唐以来，被视为“小道”，地位很低，词为“艳科”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公安派是明代后期出现的一个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文学流派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以袁宏道及其兄袁宗道、弟袁中道，因三人是湖北公安人而得名。主张“独抒性灵，不拘格套”，发前人之所未发。其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创作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成就主要在散文方面，清新活泼，自然率真，但多局限于抒写闲情逸致。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经书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儒家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经典著作；史：史书，即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正史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；子：先秦百家著作，宗教；集：文集，即诗词汇编。泛指我国古代典籍。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fù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云间，即今之松江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fù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云间，即今之松江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岁而死，当时苏轼两岁。苏洵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岁才开始读书，但是没有考中进士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制科：我国封建社会时期，为选拔“非常之才”而举行的不定期非常规考试。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制科：我国封建社会时期，为选拔“非常之才”而举行的不定期非常规考试。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离开凤翔，因为考中了直史馆，任职一两年，可以被委以重任，超迁官阶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4F503-60F6-4CC2-9E70-F15F62FD0C4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E917-2B26-4C24-BADC-626B1D94F1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" y="6488668"/>
            <a:ext cx="12192000" cy="369332"/>
          </a:xfrm>
          <a:prstGeom prst="rect">
            <a:avLst/>
          </a:prstGeom>
          <a:solidFill>
            <a:srgbClr val="A7B9A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www.sunlands.com   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卡→在“更多功能”反馈    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正课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19:30-21:40      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精讲</a:t>
            </a:r>
            <a:r>
              <a:rPr lang="en-US" altLang="zh-CN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b="1" baseline="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：苏轼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hdphoto2.wdp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hdphoto3.wdp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330193_114446577000_2"/>
          <p:cNvPicPr>
            <a:picLocks noChangeAspect="1"/>
          </p:cNvPicPr>
          <p:nvPr/>
        </p:nvPicPr>
        <p:blipFill>
          <a:blip r:embed="rId1"/>
          <a:srcRect b="5499"/>
          <a:stretch>
            <a:fillRect/>
          </a:stretch>
        </p:blipFill>
        <p:spPr>
          <a:xfrm>
            <a:off x="-26035" y="-13970"/>
            <a:ext cx="12272010" cy="6886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01975" y="6297930"/>
            <a:ext cx="546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萤雪简体" panose="02000000000000000000" charset="-122"/>
                <a:ea typeface="方正萤雪简体" panose="02000000000000000000" charset="-122"/>
              </a:rPr>
              <a:t>知识是一种力量，学习是一种信仰！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萤雪简体" panose="02000000000000000000" charset="-122"/>
              <a:ea typeface="方正萤雪简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26140" y="224790"/>
            <a:ext cx="678815" cy="2446655"/>
          </a:xfrm>
          <a:prstGeom prst="rect">
            <a:avLst/>
          </a:prstGeom>
          <a:solidFill>
            <a:srgbClr val="E9D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47835" y="224790"/>
            <a:ext cx="2898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  <a:sym typeface="+mn-ea"/>
              </a:rPr>
              <a:t>汉语言文学专业</a:t>
            </a:r>
            <a:endParaRPr lang="zh-CN" altLang="en-US" sz="2800">
              <a:latin typeface="隶变-繁" panose="02010600040101010101" charset="-122"/>
              <a:ea typeface="隶变-繁" panose="02010600040101010101" charset="-122"/>
              <a:cs typeface="布拉格之恋" panose="0201060001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601" y="1698523"/>
            <a:ext cx="8998151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中国古代作家作品专题研究</a:t>
            </a:r>
            <a:endParaRPr lang="zh-CN" altLang="en-US" sz="5400" dirty="0">
              <a:latin typeface="布拉格之恋" panose="02010600010101010101" charset="-122"/>
              <a:ea typeface="布拉格之恋" panose="02010600010101010101" charset="-122"/>
              <a:cs typeface="布拉格之恋" panose="0201060001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 </a:t>
            </a:r>
            <a:r>
              <a:rPr lang="zh-CN" altLang="en-US" sz="2000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精讲</a:t>
            </a:r>
            <a:r>
              <a:rPr lang="en-US" altLang="zh-CN" sz="2000" dirty="0">
                <a:latin typeface="隶变-繁" panose="02010600040101010101" charset="-122"/>
                <a:ea typeface="隶变-繁" panose="02010600040101010101" charset="-122"/>
                <a:cs typeface="布拉格之恋" panose="02010600010101010101" charset="-122"/>
              </a:rPr>
              <a:t>5</a:t>
            </a:r>
            <a:endParaRPr lang="en-US" altLang="zh-CN" sz="3200" dirty="0">
              <a:latin typeface="隶变-繁" panose="02010600040101010101" charset="-122"/>
              <a:ea typeface="隶变-繁" panose="02010600040101010101" charset="-122"/>
              <a:cs typeface="布拉格之恋" panose="0201060001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.  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）突遭变故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29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岁，返京，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授官直史馆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30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岁，妻子、父亲先后病逝，二人扶柩还乡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岁，重返京师，王安石变法开始。欧阳修、苏轼反对变法，遭到弹劾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35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岁，自请外放，先后任职于</a:t>
            </a:r>
            <a:r>
              <a:rPr lang="zh-CN" altLang="en-US" sz="2400" u="sng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杭州、密州、徐州、</a:t>
            </a:r>
            <a:r>
              <a:rPr lang="zh-CN" altLang="en-US" sz="2400" u="sng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湖州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18859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Freeform 682"/>
          <p:cNvSpPr>
            <a:spLocks noEditPoints="1"/>
          </p:cNvSpPr>
          <p:nvPr/>
        </p:nvSpPr>
        <p:spPr bwMode="auto">
          <a:xfrm rot="1665861">
            <a:off x="6159934" y="836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3" name="Freeform 682"/>
          <p:cNvSpPr>
            <a:spLocks noEditPoints="1"/>
          </p:cNvSpPr>
          <p:nvPr/>
        </p:nvSpPr>
        <p:spPr bwMode="auto">
          <a:xfrm rot="1665861">
            <a:off x="6224704" y="698861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2" name="矩形 11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宋代第一个研究苏轼诗歌的专家是（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苏辙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张先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苏轼诗歌研究确定繁荣时期与高峰时期是（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金代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清代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苏轼诗歌研究确定繁荣时期与高峰时期是（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金代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元代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明代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清代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234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（四）苏词研究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南宋和当代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对苏词的研究成就最高。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苏词注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：宋人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 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注坡词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刻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本：最早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：元叶曾云间南阜书堂刻本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东坡乐府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编年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本：最早：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朱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祖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东坡乐府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；最多：薛瑞生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东坡词编年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笺注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05598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③</a:t>
            </a:r>
            <a:r>
              <a:rPr lang="zh-CN" altLang="zh-CN" sz="1400" b="1" dirty="0">
                <a:solidFill>
                  <a:schemeClr val="tx1"/>
                </a:solidFill>
              </a:rPr>
              <a:t> 苏</a:t>
            </a:r>
            <a:r>
              <a:rPr lang="zh-CN" altLang="en-US" sz="1400" b="1" dirty="0">
                <a:solidFill>
                  <a:schemeClr val="tx1"/>
                </a:solidFill>
              </a:rPr>
              <a:t>诗</a:t>
            </a:r>
            <a:r>
              <a:rPr lang="zh-CN" altLang="zh-CN" sz="1400" b="1" dirty="0">
                <a:solidFill>
                  <a:schemeClr val="tx1"/>
                </a:solidFill>
              </a:rPr>
              <a:t>研究</a:t>
            </a:r>
            <a:r>
              <a:rPr lang="zh-CN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C00000"/>
                </a:solidFill>
              </a:rPr>
              <a:t>④</a:t>
            </a:r>
            <a:r>
              <a:rPr lang="en-US" altLang="zh-CN" sz="1400" b="1" dirty="0">
                <a:solidFill>
                  <a:srgbClr val="C00000"/>
                </a:solidFill>
              </a:rPr>
              <a:t> </a:t>
            </a:r>
            <a:r>
              <a:rPr lang="zh-CN" altLang="zh-CN" sz="1400" b="1" dirty="0">
                <a:solidFill>
                  <a:srgbClr val="C00000"/>
                </a:solidFill>
              </a:rPr>
              <a:t>苏</a:t>
            </a:r>
            <a:r>
              <a:rPr lang="zh-CN" altLang="en-US" sz="1400" b="1" dirty="0">
                <a:solidFill>
                  <a:srgbClr val="C00000"/>
                </a:solidFill>
              </a:rPr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7.3.4四、苏词研究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（四）苏词研究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南宋和当代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对苏词的研究成就最高。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苏词注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人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傅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干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注坡词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刻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本：最早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：元叶曾云间南阜书堂刻本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东坡乐府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编年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本：最早：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朱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祖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东坡乐府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；最多：薛瑞生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东坡词编年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笺注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35163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③</a:t>
            </a:r>
            <a:r>
              <a:rPr lang="zh-CN" altLang="zh-CN" sz="1400" b="1" dirty="0">
                <a:solidFill>
                  <a:schemeClr val="tx1"/>
                </a:solidFill>
              </a:rPr>
              <a:t> 苏</a:t>
            </a:r>
            <a:r>
              <a:rPr lang="zh-CN" altLang="en-US" sz="1400" b="1" dirty="0">
                <a:solidFill>
                  <a:schemeClr val="tx1"/>
                </a:solidFill>
              </a:rPr>
              <a:t>诗</a:t>
            </a:r>
            <a:r>
              <a:rPr lang="zh-CN" altLang="zh-CN" sz="1400" b="1" dirty="0">
                <a:solidFill>
                  <a:schemeClr val="tx1"/>
                </a:solidFill>
              </a:rPr>
              <a:t>研究</a:t>
            </a:r>
            <a:r>
              <a:rPr lang="zh-CN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C00000"/>
                </a:solidFill>
              </a:rPr>
              <a:t>④</a:t>
            </a:r>
            <a:r>
              <a:rPr lang="en-US" altLang="zh-CN" sz="1400" b="1" dirty="0">
                <a:solidFill>
                  <a:srgbClr val="C00000"/>
                </a:solidFill>
              </a:rPr>
              <a:t> </a:t>
            </a:r>
            <a:r>
              <a:rPr lang="zh-CN" altLang="zh-CN" sz="1400" b="1" dirty="0">
                <a:solidFill>
                  <a:srgbClr val="C00000"/>
                </a:solidFill>
              </a:rPr>
              <a:t>苏</a:t>
            </a:r>
            <a:r>
              <a:rPr lang="zh-CN" altLang="en-US" sz="1400" b="1" dirty="0">
                <a:solidFill>
                  <a:srgbClr val="C00000"/>
                </a:solidFill>
              </a:rPr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dirty="0">
                <a:latin typeface="Helvetica Neue For Number"/>
              </a:rPr>
              <a:t>7.3.4四、苏词研究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今存东坡词集的最早刻本是（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苏轼词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东坡先生长短句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东坡乐府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今存东坡词集的最早刻本是（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苏轼词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东坡先生长短句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东坡乐府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 smtClean="0"/>
              <a:t>最早为苏轼词编年的人是（ ）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A:</a:t>
            </a:r>
            <a:r>
              <a:rPr lang="zh-CN" altLang="en-US" sz="2800" dirty="0" smtClean="0"/>
              <a:t>辛弃疾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B:</a:t>
            </a:r>
            <a:r>
              <a:rPr lang="zh-CN" altLang="en-US" sz="2800" dirty="0" smtClean="0"/>
              <a:t>苏辙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C:</a:t>
            </a:r>
            <a:r>
              <a:rPr lang="zh-CN" altLang="en-US" sz="2800" dirty="0" smtClean="0"/>
              <a:t>朱祖谋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D:</a:t>
            </a:r>
            <a:r>
              <a:rPr lang="zh-CN" altLang="en-US" sz="2800" dirty="0" smtClean="0"/>
              <a:t>秦观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 smtClean="0"/>
              <a:t>最早为苏轼词编年的人是（ ）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A:</a:t>
            </a:r>
            <a:r>
              <a:rPr lang="zh-CN" altLang="en-US" sz="2800" dirty="0" smtClean="0"/>
              <a:t>辛弃疾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B:</a:t>
            </a:r>
            <a:r>
              <a:rPr lang="zh-CN" altLang="en-US" sz="2800" dirty="0" smtClean="0"/>
              <a:t>苏辙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C:</a:t>
            </a:r>
            <a:r>
              <a:rPr lang="zh-CN" altLang="en-US" sz="2800" dirty="0" smtClean="0">
                <a:solidFill>
                  <a:srgbClr val="C00000"/>
                </a:solidFill>
              </a:rPr>
              <a:t>朱祖谋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D:</a:t>
            </a:r>
            <a:r>
              <a:rPr lang="zh-CN" altLang="en-US" sz="2800" dirty="0" smtClean="0"/>
              <a:t>秦观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 smtClean="0"/>
              <a:t>最早为苏轼词编年的人是（ ）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A:</a:t>
            </a:r>
            <a:r>
              <a:rPr lang="zh-CN" altLang="en-US" sz="2800" dirty="0" smtClean="0"/>
              <a:t>辛弃疾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B:</a:t>
            </a:r>
            <a:r>
              <a:rPr lang="zh-CN" altLang="en-US" sz="2800" dirty="0" smtClean="0"/>
              <a:t>苏辙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C:</a:t>
            </a:r>
            <a:r>
              <a:rPr lang="zh-CN" altLang="en-US" sz="2800" dirty="0" smtClean="0">
                <a:solidFill>
                  <a:srgbClr val="C00000"/>
                </a:solidFill>
              </a:rPr>
              <a:t>朱祖谋</a:t>
            </a:r>
            <a:endParaRPr lang="zh-CN" altLang="en-US" sz="28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D:</a:t>
            </a:r>
            <a:r>
              <a:rPr lang="zh-CN" altLang="en-US" sz="2800" dirty="0" smtClean="0"/>
              <a:t>秦观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.  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35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岁，自请外放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第一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个创作丰收期，文坛盟主地位奠定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苏门四学士：黄庭坚、秦观、晁补之、张耒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门六君子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：黄庭坚、秦观、晁补之、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张耒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、陈师道、李廌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50528" y="33718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64790" y="414528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zhì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85662" y="340569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lěi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475644" y="3405699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cháo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7" name="矩形 16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9" name="矩形 18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朱祖谋为苏轼词编年的著作是（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苏轼词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东坡乐府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东坡先生长短句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朱祖谋为苏轼词编年的著作是（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苏轼词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东坡乐府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东坡先生长短句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（五）苏轼研究的几大热点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、思想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、政治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立场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、文学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领域的创新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4073" y="105473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③</a:t>
            </a:r>
            <a:r>
              <a:rPr lang="zh-CN" altLang="zh-CN" sz="1400" b="1" dirty="0">
                <a:solidFill>
                  <a:schemeClr val="tx1"/>
                </a:solidFill>
              </a:rPr>
              <a:t> 苏</a:t>
            </a:r>
            <a:r>
              <a:rPr lang="zh-CN" altLang="en-US" sz="1400" b="1" dirty="0">
                <a:solidFill>
                  <a:schemeClr val="tx1"/>
                </a:solidFill>
              </a:rPr>
              <a:t>诗</a:t>
            </a:r>
            <a:r>
              <a:rPr lang="zh-CN" altLang="zh-CN" sz="1400" b="1" dirty="0">
                <a:solidFill>
                  <a:schemeClr val="tx1"/>
                </a:solidFill>
              </a:rPr>
              <a:t>研究</a:t>
            </a:r>
            <a:r>
              <a:rPr lang="zh-CN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chemeClr val="tx1"/>
                </a:solidFill>
              </a:rPr>
              <a:t>④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zh-CN" altLang="zh-CN" sz="1400" b="1" dirty="0">
                <a:solidFill>
                  <a:schemeClr val="tx1"/>
                </a:solidFill>
              </a:rPr>
              <a:t>苏</a:t>
            </a:r>
            <a:r>
              <a:rPr lang="zh-CN" altLang="en-US" sz="1400" b="1" dirty="0">
                <a:solidFill>
                  <a:schemeClr val="tx1"/>
                </a:solidFill>
              </a:rPr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C00000"/>
                </a:solidFill>
              </a:rPr>
              <a:t>⑤</a:t>
            </a:r>
            <a:r>
              <a:rPr lang="zh-CN" altLang="zh-CN" sz="1400" b="1" dirty="0">
                <a:solidFill>
                  <a:srgbClr val="C00000"/>
                </a:solidFill>
              </a:rPr>
              <a:t> 苏轼研究的几大热点</a:t>
            </a:r>
            <a:endParaRPr lang="zh-CN" altLang="zh-CN" sz="1400" b="1" dirty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" y="-27374"/>
            <a:ext cx="1910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7.3.5五、苏轼研究的几大热点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对苏词的评价：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以诗为词</a:t>
            </a:r>
            <a:endParaRPr lang="en-US" altLang="zh-CN" sz="2400" b="1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扩大了词的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题材，以词的形式记游咏物，怀古伤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今，抒发感情，打破了“诗言志，词言情”的传统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豪放词风</a:t>
            </a:r>
            <a:endParaRPr lang="en-US" altLang="zh-CN" sz="2400" b="1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开创了豪放词风，但也有婉约词作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不谐律</a:t>
            </a:r>
            <a:endParaRPr lang="en-US" altLang="zh-CN" sz="2400" b="1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尊词律，但不受词律束缚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84643" y="1782789"/>
            <a:ext cx="1608133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名词解释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③</a:t>
            </a:r>
            <a:r>
              <a:rPr lang="zh-CN" altLang="zh-CN" sz="1400" b="1" dirty="0">
                <a:solidFill>
                  <a:schemeClr val="tx1"/>
                </a:solidFill>
              </a:rPr>
              <a:t> 苏</a:t>
            </a:r>
            <a:r>
              <a:rPr lang="zh-CN" altLang="en-US" sz="1400" b="1" dirty="0">
                <a:solidFill>
                  <a:schemeClr val="tx1"/>
                </a:solidFill>
              </a:rPr>
              <a:t>诗</a:t>
            </a:r>
            <a:r>
              <a:rPr lang="zh-CN" altLang="zh-CN" sz="1400" b="1" dirty="0">
                <a:solidFill>
                  <a:schemeClr val="tx1"/>
                </a:solidFill>
              </a:rPr>
              <a:t>研究</a:t>
            </a:r>
            <a:r>
              <a:rPr lang="zh-CN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chemeClr val="tx1"/>
                </a:solidFill>
              </a:rPr>
              <a:t>④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zh-CN" altLang="zh-CN" sz="1400" b="1" dirty="0">
                <a:solidFill>
                  <a:schemeClr val="tx1"/>
                </a:solidFill>
              </a:rPr>
              <a:t>苏</a:t>
            </a:r>
            <a:r>
              <a:rPr lang="zh-CN" altLang="en-US" sz="1400" b="1" dirty="0">
                <a:solidFill>
                  <a:schemeClr val="tx1"/>
                </a:solidFill>
              </a:rPr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C00000"/>
                </a:solidFill>
              </a:rPr>
              <a:t>⑤</a:t>
            </a:r>
            <a:r>
              <a:rPr lang="zh-CN" altLang="zh-CN" sz="1400" b="1" dirty="0">
                <a:solidFill>
                  <a:srgbClr val="C00000"/>
                </a:solidFill>
              </a:rPr>
              <a:t> 苏轼研究的几大热点</a:t>
            </a:r>
            <a:endParaRPr lang="zh-CN" altLang="zh-CN" sz="1400" b="1" dirty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50" y="-27374"/>
            <a:ext cx="191071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dirty="0">
                <a:latin typeface="Helvetica Neue For Number"/>
              </a:rPr>
              <a:t>7.3.5五、苏轼研究的几大热点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对苏轼词评价的分歧主要围绕的问题是（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 </a:t>
            </a:r>
            <a:r>
              <a:rPr lang="zh-CN" altLang="en-US" sz="2800" dirty="0"/>
              <a:t>生平经历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写作态度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不谐律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豪放词风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以诗为词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对苏轼词评价的分歧主要围绕的问题是（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 </a:t>
            </a:r>
            <a:r>
              <a:rPr lang="zh-CN" altLang="en-US" sz="2800" dirty="0"/>
              <a:t>生平经历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写作态度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不谐律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豪放词风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以诗为词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.  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岁，乌台诗案，被贬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黄州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18859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2050" name="Picture 2" descr="https://timgsa.baidu.com/timg?image&amp;quality=80&amp;size=b9999_10000&amp;sec=1564049943223&amp;di=fce4ab129b70d0d5637abe74b6086df2&amp;imgtype=0&amp;src=http%3A%2F%2F5b0988e595225.cdn.sohucs.com%2Fimages%2F20171009%2F62fa579d2f8443239b2e48f0a85ea52d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46" y="2830483"/>
            <a:ext cx="66294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2" name="矩形 11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3.  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经历：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43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岁，乌台诗案，被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贬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黄州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处境险恶，忧谗畏讥，垦荒耕种，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自号“东坡”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文学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上的第二次丰收：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2"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念奴娇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·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赤壁怀古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前赤壁赋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后赤壁赋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24447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2" name="矩形 11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indent="457200" algn="l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变法派曾使其陷入“乌台诗案”；与程颐、程颢hào爆发“洛蜀党争”。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indent="457200" algn="l">
              <a:lnSpc>
                <a:spcPct val="150000"/>
              </a:lnSpc>
              <a:buNone/>
            </a:pP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indent="457200" algn="l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诗与黄庭坚并称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“苏黄”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，开有宋一代诗歌新风；词与辛弃疾并称“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苏辛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”，是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豪放词风的创始者；文与欧阳修并称“欧苏”，为唐宋八大家之一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。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是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北宋文学最高成就的代表人物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。</a:t>
            </a:r>
            <a:endParaRPr lang="zh-CN" altLang="en-US" sz="2400" dirty="0">
              <a:latin typeface="楷体-简" panose="02010600040101010101" pitchFamily="2" charset="-122"/>
              <a:ea typeface="楷体-简" panose="02010600040101010101" pitchFamily="2" charset="-122"/>
              <a:cs typeface="锐字工房云字库小标宋GBK" panose="02010604000000000000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24447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2" name="矩形 11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42055" y="1633246"/>
            <a:ext cx="11064051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（二）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苏轼思想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外儒内道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” 统一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儒家、佛家、道家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思想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任职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期间以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儒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家思想为主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贬谪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期间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佛老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思想为主。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楷体-简" panose="02010600040101010101" pitchFamily="2" charset="-122"/>
                <a:ea typeface="楷体-简" panose="02010600040101010101" pitchFamily="2" charset="-122"/>
                <a:cs typeface="锐字工房云字库小标宋GBK" panose="02010604000000000000" charset="-122"/>
                <a:sym typeface="+mn-ea"/>
              </a:rPr>
              <a:t>贬谪黄州期间自号“东坡”。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佛老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思想成为他在政治逆境中的主要处世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哲学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2598" y="24511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433358" y="131547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016365" y="156845"/>
            <a:ext cx="288988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/>
              <a:t>①</a:t>
            </a:r>
            <a:r>
              <a:rPr lang="zh-CN" altLang="zh-CN" b="1" dirty="0"/>
              <a:t>苏轼简介</a:t>
            </a:r>
            <a:r>
              <a:rPr lang="zh-CN" altLang="zh-CN" dirty="0"/>
              <a:t> </a:t>
            </a:r>
            <a:endParaRPr lang="zh-CN" altLang="en-US" dirty="0"/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苏轼的儒、释、道思想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（二）苏轼的儒、释、道思想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一方面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，齐生死，是非，等贵贱，有意逃避现实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；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另一方面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，始终保持一种通脱旷达的心态，不放弃对美好人生的执着和追求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孟子“民本”思想的忠实继承者，在地方官任上竭力造福一方百姓。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三家思想随生活遭遇的不同而交替使用。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433358" y="131547"/>
            <a:ext cx="2566584" cy="1373697"/>
            <a:chOff x="-2991" y="3763"/>
            <a:chExt cx="6069" cy="3497"/>
          </a:xfrm>
        </p:grpSpPr>
        <p:sp>
          <p:nvSpPr>
            <p:cNvPr id="3" name="矩形 2"/>
            <p:cNvSpPr/>
            <p:nvPr/>
          </p:nvSpPr>
          <p:spPr>
            <a:xfrm>
              <a:off x="-2991" y="4855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016365" y="156845"/>
            <a:ext cx="288988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/>
              <a:t>①</a:t>
            </a:r>
            <a:r>
              <a:rPr lang="zh-CN" altLang="zh-CN" b="1" dirty="0"/>
              <a:t>苏轼简介</a:t>
            </a:r>
            <a:r>
              <a:rPr lang="zh-CN" altLang="zh-CN" dirty="0"/>
              <a:t> </a:t>
            </a:r>
            <a:endParaRPr lang="zh-CN" altLang="en-US" dirty="0"/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②</a:t>
            </a:r>
            <a:r>
              <a:rPr lang="zh-CN" altLang="zh-CN" b="1" dirty="0">
                <a:solidFill>
                  <a:srgbClr val="FF0000"/>
                </a:solidFill>
              </a:rPr>
              <a:t>苏轼的儒、释、道思想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苏轼“东坡居士”的自号，取自（  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A:</a:t>
            </a:r>
            <a:r>
              <a:rPr lang="zh-CN" altLang="en-US" sz="2800" dirty="0"/>
              <a:t>贬惠州时期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贬黄州时期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知扬州时期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知杭州时期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苏轼“东坡居士”的自号，取自（  ）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A:</a:t>
            </a:r>
            <a:r>
              <a:rPr lang="zh-CN" altLang="en-US" sz="2800" dirty="0"/>
              <a:t>贬惠州时期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贬黄州时期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知扬州时期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知杭州时期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现存苏轼诗歌最早的作品见于（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南行集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东坡集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东坡志林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苏轼诗集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1641" y="426054"/>
            <a:ext cx="409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教材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504040" y="1078199"/>
            <a:ext cx="3166110" cy="3175"/>
          </a:xfrm>
          <a:prstGeom prst="line">
            <a:avLst/>
          </a:prstGeom>
          <a:ln>
            <a:solidFill>
              <a:srgbClr val="90796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634079" y="2274605"/>
            <a:ext cx="5742133" cy="327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中国古代作家作品专题</a:t>
            </a:r>
            <a:r>
              <a:rPr lang="zh-CN" altLang="en-US" dirty="0" smtClean="0"/>
              <a:t>研究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王立</a:t>
            </a:r>
            <a:r>
              <a:rPr lang="zh-CN" altLang="en-US" dirty="0" smtClean="0"/>
              <a:t>群  张进德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南开大学出版社</a:t>
            </a:r>
            <a:endParaRPr lang="en-US" altLang="zh-CN" dirty="0"/>
          </a:p>
        </p:txBody>
      </p:sp>
      <p:pic>
        <p:nvPicPr>
          <p:cNvPr id="2052" name="Picture 4" descr="https://timgsa.baidu.com/timg?image&amp;quality=80&amp;size=b9999_10000&amp;sec=1563265226075&amp;di=09bb858fe2b2f5c12d2b4e285cc2df9d&amp;imgtype=0&amp;src=http%3A%2F%2Fwww.kfzimg.com%2FG06%2FM00%2F9D%2FF4%2Fp4YBAFob-6mAXx7PAAMG8LmFFH4188_b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250" b="100000" l="9250" r="82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74" t="1745" r="18067" b="-361"/>
          <a:stretch>
            <a:fillRect/>
          </a:stretch>
        </p:blipFill>
        <p:spPr bwMode="auto">
          <a:xfrm>
            <a:off x="874232" y="1744073"/>
            <a:ext cx="3895627" cy="38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现存苏轼诗歌最早的作品见于（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南行集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东坡集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东坡志林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苏轼诗集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苏轼的名作</a:t>
            </a:r>
            <a:r>
              <a:rPr lang="en-US" altLang="zh-CN" sz="2800" dirty="0"/>
              <a:t>《</a:t>
            </a:r>
            <a:r>
              <a:rPr lang="zh-CN" altLang="en-US" sz="2800" dirty="0"/>
              <a:t>前赤壁赋</a:t>
            </a:r>
            <a:r>
              <a:rPr lang="en-US" altLang="zh-CN" sz="2800" dirty="0"/>
              <a:t>》</a:t>
            </a:r>
            <a:r>
              <a:rPr lang="zh-CN" altLang="en-US" sz="2800" dirty="0"/>
              <a:t>作于（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贬惠州期间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贬黄州期间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知杭州期间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知扬州期间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苏轼的名作</a:t>
            </a:r>
            <a:r>
              <a:rPr lang="en-US" altLang="zh-CN" sz="2800" dirty="0"/>
              <a:t>《</a:t>
            </a:r>
            <a:r>
              <a:rPr lang="zh-CN" altLang="en-US" sz="2800" dirty="0"/>
              <a:t>前赤壁赋</a:t>
            </a:r>
            <a:r>
              <a:rPr lang="en-US" altLang="zh-CN" sz="2800" dirty="0"/>
              <a:t>》</a:t>
            </a:r>
            <a:r>
              <a:rPr lang="zh-CN" altLang="en-US" sz="2800" dirty="0"/>
              <a:t>作于（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贬惠州期间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贬黄州期间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知杭州期间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知扬州期间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苏轼因乌台诗案被贬于（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杭州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黄州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惠州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儋州 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苏轼因乌台诗案被贬于（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杭州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黄州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惠州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儋州 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属于“苏门六君子”的作家是（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陈师道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 smtClean="0"/>
              <a:t>黄庭坚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秦</a:t>
            </a:r>
            <a:r>
              <a:rPr lang="zh-CN" altLang="en-US" sz="2800" dirty="0" smtClean="0"/>
              <a:t>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 smtClean="0"/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陈与义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属于“苏门六君子”的作家是（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陈师道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 smtClean="0">
                <a:solidFill>
                  <a:srgbClr val="C00000"/>
                </a:solidFill>
              </a:rPr>
              <a:t>黄庭坚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秦</a:t>
            </a:r>
            <a:r>
              <a:rPr lang="zh-CN" altLang="en-US" sz="2800" dirty="0" smtClean="0">
                <a:solidFill>
                  <a:srgbClr val="C00000"/>
                </a:solidFill>
              </a:rPr>
              <a:t>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 smtClean="0">
                <a:solidFill>
                  <a:srgbClr val="C00000"/>
                </a:solidFill>
              </a:rPr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陈与义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不属于“苏门四学士”的作家是（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不属于“苏门四学士”的作家是（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59755"/>
            <a:ext cx="10799436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名词解释：苏门六君子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67"/>
          <p:cNvGrpSpPr>
            <a:grpSpLocks noChangeAspect="1"/>
          </p:cNvGrpSpPr>
          <p:nvPr/>
        </p:nvGrpSpPr>
        <p:grpSpPr bwMode="auto">
          <a:xfrm rot="5400000">
            <a:off x="7391445" y="1978041"/>
            <a:ext cx="6778596" cy="2822514"/>
            <a:chOff x="2060" y="-19"/>
            <a:chExt cx="3564" cy="1484"/>
          </a:xfrm>
          <a:solidFill>
            <a:srgbClr val="E22A30">
              <a:alpha val="26000"/>
            </a:srgbClr>
          </a:solidFill>
        </p:grpSpPr>
        <p:sp>
          <p:nvSpPr>
            <p:cNvPr id="11" name="Freeform 668"/>
            <p:cNvSpPr>
              <a:spLocks noEditPoints="1"/>
            </p:cNvSpPr>
            <p:nvPr/>
          </p:nvSpPr>
          <p:spPr bwMode="auto">
            <a:xfrm>
              <a:off x="2060" y="-19"/>
              <a:ext cx="3564" cy="1484"/>
            </a:xfrm>
            <a:custGeom>
              <a:avLst/>
              <a:gdLst>
                <a:gd name="T0" fmla="*/ 1056 w 1506"/>
                <a:gd name="T1" fmla="*/ 369 h 625"/>
                <a:gd name="T2" fmla="*/ 968 w 1506"/>
                <a:gd name="T3" fmla="*/ 470 h 625"/>
                <a:gd name="T4" fmla="*/ 421 w 1506"/>
                <a:gd name="T5" fmla="*/ 329 h 625"/>
                <a:gd name="T6" fmla="*/ 1313 w 1506"/>
                <a:gd name="T7" fmla="*/ 108 h 625"/>
                <a:gd name="T8" fmla="*/ 1300 w 1506"/>
                <a:gd name="T9" fmla="*/ 4 h 625"/>
                <a:gd name="T10" fmla="*/ 1196 w 1506"/>
                <a:gd name="T11" fmla="*/ 29 h 625"/>
                <a:gd name="T12" fmla="*/ 1152 w 1506"/>
                <a:gd name="T13" fmla="*/ 222 h 625"/>
                <a:gd name="T14" fmla="*/ 934 w 1506"/>
                <a:gd name="T15" fmla="*/ 123 h 625"/>
                <a:gd name="T16" fmla="*/ 913 w 1506"/>
                <a:gd name="T17" fmla="*/ 301 h 625"/>
                <a:gd name="T18" fmla="*/ 751 w 1506"/>
                <a:gd name="T19" fmla="*/ 312 h 625"/>
                <a:gd name="T20" fmla="*/ 891 w 1506"/>
                <a:gd name="T21" fmla="*/ 117 h 625"/>
                <a:gd name="T22" fmla="*/ 619 w 1506"/>
                <a:gd name="T23" fmla="*/ 170 h 625"/>
                <a:gd name="T24" fmla="*/ 459 w 1506"/>
                <a:gd name="T25" fmla="*/ 107 h 625"/>
                <a:gd name="T26" fmla="*/ 606 w 1506"/>
                <a:gd name="T27" fmla="*/ 342 h 625"/>
                <a:gd name="T28" fmla="*/ 482 w 1506"/>
                <a:gd name="T29" fmla="*/ 326 h 625"/>
                <a:gd name="T30" fmla="*/ 479 w 1506"/>
                <a:gd name="T31" fmla="*/ 121 h 625"/>
                <a:gd name="T32" fmla="*/ 469 w 1506"/>
                <a:gd name="T33" fmla="*/ 28 h 625"/>
                <a:gd name="T34" fmla="*/ 349 w 1506"/>
                <a:gd name="T35" fmla="*/ 86 h 625"/>
                <a:gd name="T36" fmla="*/ 317 w 1506"/>
                <a:gd name="T37" fmla="*/ 112 h 625"/>
                <a:gd name="T38" fmla="*/ 270 w 1506"/>
                <a:gd name="T39" fmla="*/ 4 h 625"/>
                <a:gd name="T40" fmla="*/ 68 w 1506"/>
                <a:gd name="T41" fmla="*/ 15 h 625"/>
                <a:gd name="T42" fmla="*/ 656 w 1506"/>
                <a:gd name="T43" fmla="*/ 521 h 625"/>
                <a:gd name="T44" fmla="*/ 272 w 1506"/>
                <a:gd name="T45" fmla="*/ 304 h 625"/>
                <a:gd name="T46" fmla="*/ 1259 w 1506"/>
                <a:gd name="T47" fmla="*/ 253 h 625"/>
                <a:gd name="T48" fmla="*/ 1164 w 1506"/>
                <a:gd name="T49" fmla="*/ 161 h 625"/>
                <a:gd name="T50" fmla="*/ 826 w 1506"/>
                <a:gd name="T51" fmla="*/ 194 h 625"/>
                <a:gd name="T52" fmla="*/ 898 w 1506"/>
                <a:gd name="T53" fmla="*/ 210 h 625"/>
                <a:gd name="T54" fmla="*/ 783 w 1506"/>
                <a:gd name="T55" fmla="*/ 353 h 625"/>
                <a:gd name="T56" fmla="*/ 756 w 1506"/>
                <a:gd name="T57" fmla="*/ 52 h 625"/>
                <a:gd name="T58" fmla="*/ 557 w 1506"/>
                <a:gd name="T59" fmla="*/ 62 h 625"/>
                <a:gd name="T60" fmla="*/ 547 w 1506"/>
                <a:gd name="T61" fmla="*/ 128 h 625"/>
                <a:gd name="T62" fmla="*/ 1132 w 1506"/>
                <a:gd name="T63" fmla="*/ 276 h 625"/>
                <a:gd name="T64" fmla="*/ 1306 w 1506"/>
                <a:gd name="T65" fmla="*/ 15 h 625"/>
                <a:gd name="T66" fmla="*/ 1092 w 1506"/>
                <a:gd name="T67" fmla="*/ 67 h 625"/>
                <a:gd name="T68" fmla="*/ 1179 w 1506"/>
                <a:gd name="T69" fmla="*/ 207 h 625"/>
                <a:gd name="T70" fmla="*/ 1211 w 1506"/>
                <a:gd name="T71" fmla="*/ 157 h 625"/>
                <a:gd name="T72" fmla="*/ 1062 w 1506"/>
                <a:gd name="T73" fmla="*/ 244 h 625"/>
                <a:gd name="T74" fmla="*/ 986 w 1506"/>
                <a:gd name="T75" fmla="*/ 294 h 625"/>
                <a:gd name="T76" fmla="*/ 928 w 1506"/>
                <a:gd name="T77" fmla="*/ 355 h 625"/>
                <a:gd name="T78" fmla="*/ 775 w 1506"/>
                <a:gd name="T79" fmla="*/ 133 h 625"/>
                <a:gd name="T80" fmla="*/ 676 w 1506"/>
                <a:gd name="T81" fmla="*/ 183 h 625"/>
                <a:gd name="T82" fmla="*/ 650 w 1506"/>
                <a:gd name="T83" fmla="*/ 204 h 625"/>
                <a:gd name="T84" fmla="*/ 613 w 1506"/>
                <a:gd name="T85" fmla="*/ 270 h 625"/>
                <a:gd name="T86" fmla="*/ 637 w 1506"/>
                <a:gd name="T87" fmla="*/ 295 h 625"/>
                <a:gd name="T88" fmla="*/ 562 w 1506"/>
                <a:gd name="T89" fmla="*/ 306 h 625"/>
                <a:gd name="T90" fmla="*/ 644 w 1506"/>
                <a:gd name="T91" fmla="*/ 389 h 625"/>
                <a:gd name="T92" fmla="*/ 826 w 1506"/>
                <a:gd name="T93" fmla="*/ 456 h 625"/>
                <a:gd name="T94" fmla="*/ 973 w 1506"/>
                <a:gd name="T95" fmla="*/ 449 h 625"/>
                <a:gd name="T96" fmla="*/ 601 w 1506"/>
                <a:gd name="T97" fmla="*/ 442 h 625"/>
                <a:gd name="T98" fmla="*/ 677 w 1506"/>
                <a:gd name="T99" fmla="*/ 429 h 625"/>
                <a:gd name="T100" fmla="*/ 526 w 1506"/>
                <a:gd name="T101" fmla="*/ 423 h 625"/>
                <a:gd name="T102" fmla="*/ 436 w 1506"/>
                <a:gd name="T103" fmla="*/ 205 h 625"/>
                <a:gd name="T104" fmla="*/ 377 w 1506"/>
                <a:gd name="T105" fmla="*/ 60 h 625"/>
                <a:gd name="T106" fmla="*/ 439 w 1506"/>
                <a:gd name="T107" fmla="*/ 307 h 625"/>
                <a:gd name="T108" fmla="*/ 388 w 1506"/>
                <a:gd name="T109" fmla="*/ 126 h 625"/>
                <a:gd name="T110" fmla="*/ 431 w 1506"/>
                <a:gd name="T111" fmla="*/ 289 h 625"/>
                <a:gd name="T112" fmla="*/ 307 w 1506"/>
                <a:gd name="T113" fmla="*/ 219 h 625"/>
                <a:gd name="T114" fmla="*/ 246 w 1506"/>
                <a:gd name="T115" fmla="*/ 22 h 625"/>
                <a:gd name="T116" fmla="*/ 85 w 1506"/>
                <a:gd name="T117" fmla="*/ 23 h 625"/>
                <a:gd name="T118" fmla="*/ 140 w 1506"/>
                <a:gd name="T119" fmla="*/ 40 h 625"/>
                <a:gd name="T120" fmla="*/ 127 w 1506"/>
                <a:gd name="T121" fmla="*/ 1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6" h="625">
                  <a:moveTo>
                    <a:pt x="1501" y="4"/>
                  </a:moveTo>
                  <a:cubicBezTo>
                    <a:pt x="1491" y="65"/>
                    <a:pt x="1456" y="121"/>
                    <a:pt x="1405" y="159"/>
                  </a:cubicBezTo>
                  <a:cubicBezTo>
                    <a:pt x="1364" y="192"/>
                    <a:pt x="1314" y="202"/>
                    <a:pt x="1262" y="209"/>
                  </a:cubicBezTo>
                  <a:cubicBezTo>
                    <a:pt x="1259" y="212"/>
                    <a:pt x="1262" y="216"/>
                    <a:pt x="1263" y="219"/>
                  </a:cubicBezTo>
                  <a:cubicBezTo>
                    <a:pt x="1256" y="279"/>
                    <a:pt x="1219" y="334"/>
                    <a:pt x="1162" y="357"/>
                  </a:cubicBezTo>
                  <a:cubicBezTo>
                    <a:pt x="1135" y="369"/>
                    <a:pt x="1101" y="375"/>
                    <a:pt x="1072" y="374"/>
                  </a:cubicBezTo>
                  <a:cubicBezTo>
                    <a:pt x="1057" y="378"/>
                    <a:pt x="1067" y="398"/>
                    <a:pt x="1060" y="406"/>
                  </a:cubicBezTo>
                  <a:cubicBezTo>
                    <a:pt x="1052" y="441"/>
                    <a:pt x="1026" y="475"/>
                    <a:pt x="995" y="498"/>
                  </a:cubicBezTo>
                  <a:cubicBezTo>
                    <a:pt x="974" y="505"/>
                    <a:pt x="954" y="510"/>
                    <a:pt x="931" y="511"/>
                  </a:cubicBezTo>
                  <a:cubicBezTo>
                    <a:pt x="917" y="518"/>
                    <a:pt x="898" y="511"/>
                    <a:pt x="884" y="520"/>
                  </a:cubicBezTo>
                  <a:cubicBezTo>
                    <a:pt x="842" y="528"/>
                    <a:pt x="797" y="545"/>
                    <a:pt x="775" y="587"/>
                  </a:cubicBezTo>
                  <a:cubicBezTo>
                    <a:pt x="758" y="614"/>
                    <a:pt x="758" y="614"/>
                    <a:pt x="758" y="614"/>
                  </a:cubicBezTo>
                  <a:cubicBezTo>
                    <a:pt x="755" y="614"/>
                    <a:pt x="755" y="614"/>
                    <a:pt x="755" y="614"/>
                  </a:cubicBezTo>
                  <a:cubicBezTo>
                    <a:pt x="758" y="571"/>
                    <a:pt x="799" y="544"/>
                    <a:pt x="833" y="527"/>
                  </a:cubicBezTo>
                  <a:cubicBezTo>
                    <a:pt x="897" y="500"/>
                    <a:pt x="986" y="518"/>
                    <a:pt x="1027" y="452"/>
                  </a:cubicBezTo>
                  <a:cubicBezTo>
                    <a:pt x="1041" y="429"/>
                    <a:pt x="1048" y="400"/>
                    <a:pt x="1054" y="373"/>
                  </a:cubicBezTo>
                  <a:cubicBezTo>
                    <a:pt x="1056" y="369"/>
                    <a:pt x="1056" y="369"/>
                    <a:pt x="1056" y="369"/>
                  </a:cubicBezTo>
                  <a:cubicBezTo>
                    <a:pt x="1126" y="367"/>
                    <a:pt x="1195" y="345"/>
                    <a:pt x="1230" y="280"/>
                  </a:cubicBezTo>
                  <a:cubicBezTo>
                    <a:pt x="1241" y="256"/>
                    <a:pt x="1251" y="232"/>
                    <a:pt x="1254" y="203"/>
                  </a:cubicBezTo>
                  <a:cubicBezTo>
                    <a:pt x="1263" y="197"/>
                    <a:pt x="1276" y="202"/>
                    <a:pt x="1286" y="198"/>
                  </a:cubicBezTo>
                  <a:cubicBezTo>
                    <a:pt x="1315" y="188"/>
                    <a:pt x="1349" y="186"/>
                    <a:pt x="1375" y="166"/>
                  </a:cubicBezTo>
                  <a:cubicBezTo>
                    <a:pt x="1413" y="139"/>
                    <a:pt x="1449" y="109"/>
                    <a:pt x="1469" y="65"/>
                  </a:cubicBezTo>
                  <a:cubicBezTo>
                    <a:pt x="1477" y="45"/>
                    <a:pt x="1485" y="25"/>
                    <a:pt x="1489" y="4"/>
                  </a:cubicBezTo>
                  <a:cubicBezTo>
                    <a:pt x="1466" y="4"/>
                    <a:pt x="1466" y="4"/>
                    <a:pt x="1466" y="4"/>
                  </a:cubicBezTo>
                  <a:cubicBezTo>
                    <a:pt x="1465" y="4"/>
                    <a:pt x="1465" y="5"/>
                    <a:pt x="1465" y="5"/>
                  </a:cubicBezTo>
                  <a:cubicBezTo>
                    <a:pt x="1463" y="46"/>
                    <a:pt x="1433" y="74"/>
                    <a:pt x="1409" y="105"/>
                  </a:cubicBezTo>
                  <a:cubicBezTo>
                    <a:pt x="1379" y="128"/>
                    <a:pt x="1347" y="155"/>
                    <a:pt x="1308" y="163"/>
                  </a:cubicBezTo>
                  <a:cubicBezTo>
                    <a:pt x="1289" y="174"/>
                    <a:pt x="1264" y="177"/>
                    <a:pt x="1242" y="177"/>
                  </a:cubicBezTo>
                  <a:cubicBezTo>
                    <a:pt x="1239" y="177"/>
                    <a:pt x="1233" y="180"/>
                    <a:pt x="1233" y="184"/>
                  </a:cubicBezTo>
                  <a:cubicBezTo>
                    <a:pt x="1238" y="242"/>
                    <a:pt x="1206" y="294"/>
                    <a:pt x="1154" y="323"/>
                  </a:cubicBezTo>
                  <a:cubicBezTo>
                    <a:pt x="1122" y="342"/>
                    <a:pt x="1085" y="343"/>
                    <a:pt x="1048" y="344"/>
                  </a:cubicBezTo>
                  <a:cubicBezTo>
                    <a:pt x="1041" y="345"/>
                    <a:pt x="1035" y="340"/>
                    <a:pt x="1031" y="346"/>
                  </a:cubicBezTo>
                  <a:cubicBezTo>
                    <a:pt x="1032" y="366"/>
                    <a:pt x="1024" y="387"/>
                    <a:pt x="1023" y="406"/>
                  </a:cubicBezTo>
                  <a:cubicBezTo>
                    <a:pt x="1016" y="433"/>
                    <a:pt x="994" y="459"/>
                    <a:pt x="968" y="470"/>
                  </a:cubicBezTo>
                  <a:cubicBezTo>
                    <a:pt x="932" y="493"/>
                    <a:pt x="888" y="485"/>
                    <a:pt x="848" y="497"/>
                  </a:cubicBezTo>
                  <a:cubicBezTo>
                    <a:pt x="807" y="503"/>
                    <a:pt x="772" y="533"/>
                    <a:pt x="752" y="568"/>
                  </a:cubicBezTo>
                  <a:cubicBezTo>
                    <a:pt x="749" y="568"/>
                    <a:pt x="749" y="568"/>
                    <a:pt x="749" y="568"/>
                  </a:cubicBezTo>
                  <a:cubicBezTo>
                    <a:pt x="731" y="543"/>
                    <a:pt x="710" y="518"/>
                    <a:pt x="680" y="505"/>
                  </a:cubicBezTo>
                  <a:cubicBezTo>
                    <a:pt x="630" y="477"/>
                    <a:pt x="569" y="491"/>
                    <a:pt x="521" y="459"/>
                  </a:cubicBezTo>
                  <a:cubicBezTo>
                    <a:pt x="492" y="445"/>
                    <a:pt x="483" y="414"/>
                    <a:pt x="476" y="388"/>
                  </a:cubicBezTo>
                  <a:cubicBezTo>
                    <a:pt x="466" y="373"/>
                    <a:pt x="470" y="355"/>
                    <a:pt x="467" y="339"/>
                  </a:cubicBezTo>
                  <a:cubicBezTo>
                    <a:pt x="416" y="341"/>
                    <a:pt x="370" y="333"/>
                    <a:pt x="330" y="307"/>
                  </a:cubicBezTo>
                  <a:cubicBezTo>
                    <a:pt x="309" y="289"/>
                    <a:pt x="297" y="266"/>
                    <a:pt x="287" y="243"/>
                  </a:cubicBezTo>
                  <a:cubicBezTo>
                    <a:pt x="275" y="219"/>
                    <a:pt x="265" y="191"/>
                    <a:pt x="268" y="162"/>
                  </a:cubicBezTo>
                  <a:cubicBezTo>
                    <a:pt x="261" y="163"/>
                    <a:pt x="252" y="162"/>
                    <a:pt x="245" y="165"/>
                  </a:cubicBezTo>
                  <a:cubicBezTo>
                    <a:pt x="236" y="159"/>
                    <a:pt x="222" y="163"/>
                    <a:pt x="218" y="154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37" y="155"/>
                    <a:pt x="254" y="159"/>
                    <a:pt x="273" y="156"/>
                  </a:cubicBezTo>
                  <a:cubicBezTo>
                    <a:pt x="278" y="159"/>
                    <a:pt x="278" y="159"/>
                    <a:pt x="278" y="159"/>
                  </a:cubicBezTo>
                  <a:cubicBezTo>
                    <a:pt x="277" y="202"/>
                    <a:pt x="294" y="243"/>
                    <a:pt x="318" y="277"/>
                  </a:cubicBezTo>
                  <a:cubicBezTo>
                    <a:pt x="343" y="312"/>
                    <a:pt x="381" y="325"/>
                    <a:pt x="421" y="329"/>
                  </a:cubicBezTo>
                  <a:cubicBezTo>
                    <a:pt x="438" y="331"/>
                    <a:pt x="458" y="324"/>
                    <a:pt x="474" y="332"/>
                  </a:cubicBezTo>
                  <a:cubicBezTo>
                    <a:pt x="475" y="336"/>
                    <a:pt x="477" y="340"/>
                    <a:pt x="474" y="344"/>
                  </a:cubicBezTo>
                  <a:cubicBezTo>
                    <a:pt x="481" y="385"/>
                    <a:pt x="488" y="429"/>
                    <a:pt x="530" y="452"/>
                  </a:cubicBezTo>
                  <a:cubicBezTo>
                    <a:pt x="553" y="464"/>
                    <a:pt x="575" y="476"/>
                    <a:pt x="602" y="475"/>
                  </a:cubicBezTo>
                  <a:cubicBezTo>
                    <a:pt x="655" y="487"/>
                    <a:pt x="723" y="491"/>
                    <a:pt x="747" y="552"/>
                  </a:cubicBezTo>
                  <a:cubicBezTo>
                    <a:pt x="760" y="544"/>
                    <a:pt x="763" y="526"/>
                    <a:pt x="776" y="517"/>
                  </a:cubicBezTo>
                  <a:cubicBezTo>
                    <a:pt x="814" y="490"/>
                    <a:pt x="858" y="474"/>
                    <a:pt x="908" y="475"/>
                  </a:cubicBezTo>
                  <a:cubicBezTo>
                    <a:pt x="942" y="472"/>
                    <a:pt x="976" y="461"/>
                    <a:pt x="997" y="432"/>
                  </a:cubicBezTo>
                  <a:cubicBezTo>
                    <a:pt x="1019" y="406"/>
                    <a:pt x="1015" y="372"/>
                    <a:pt x="1020" y="339"/>
                  </a:cubicBezTo>
                  <a:cubicBezTo>
                    <a:pt x="1025" y="334"/>
                    <a:pt x="1025" y="334"/>
                    <a:pt x="1025" y="334"/>
                  </a:cubicBezTo>
                  <a:cubicBezTo>
                    <a:pt x="1074" y="332"/>
                    <a:pt x="1132" y="331"/>
                    <a:pt x="1172" y="301"/>
                  </a:cubicBezTo>
                  <a:cubicBezTo>
                    <a:pt x="1208" y="274"/>
                    <a:pt x="1222" y="232"/>
                    <a:pt x="1220" y="187"/>
                  </a:cubicBezTo>
                  <a:cubicBezTo>
                    <a:pt x="1219" y="180"/>
                    <a:pt x="1215" y="170"/>
                    <a:pt x="1217" y="164"/>
                  </a:cubicBezTo>
                  <a:cubicBezTo>
                    <a:pt x="1264" y="160"/>
                    <a:pt x="1306" y="151"/>
                    <a:pt x="1346" y="130"/>
                  </a:cubicBezTo>
                  <a:cubicBezTo>
                    <a:pt x="1346" y="126"/>
                    <a:pt x="1346" y="126"/>
                    <a:pt x="1346" y="126"/>
                  </a:cubicBezTo>
                  <a:cubicBezTo>
                    <a:pt x="1335" y="128"/>
                    <a:pt x="1325" y="137"/>
                    <a:pt x="1315" y="136"/>
                  </a:cubicBezTo>
                  <a:cubicBezTo>
                    <a:pt x="1314" y="127"/>
                    <a:pt x="1314" y="118"/>
                    <a:pt x="1313" y="108"/>
                  </a:cubicBezTo>
                  <a:cubicBezTo>
                    <a:pt x="1311" y="95"/>
                    <a:pt x="1297" y="88"/>
                    <a:pt x="1289" y="81"/>
                  </a:cubicBezTo>
                  <a:cubicBezTo>
                    <a:pt x="1306" y="81"/>
                    <a:pt x="1327" y="72"/>
                    <a:pt x="1343" y="82"/>
                  </a:cubicBezTo>
                  <a:cubicBezTo>
                    <a:pt x="1350" y="84"/>
                    <a:pt x="1354" y="101"/>
                    <a:pt x="1363" y="91"/>
                  </a:cubicBezTo>
                  <a:cubicBezTo>
                    <a:pt x="1366" y="83"/>
                    <a:pt x="1360" y="76"/>
                    <a:pt x="1357" y="70"/>
                  </a:cubicBezTo>
                  <a:cubicBezTo>
                    <a:pt x="1368" y="72"/>
                    <a:pt x="1379" y="76"/>
                    <a:pt x="1390" y="77"/>
                  </a:cubicBezTo>
                  <a:cubicBezTo>
                    <a:pt x="1397" y="77"/>
                    <a:pt x="1406" y="68"/>
                    <a:pt x="1410" y="77"/>
                  </a:cubicBezTo>
                  <a:cubicBezTo>
                    <a:pt x="1394" y="97"/>
                    <a:pt x="1369" y="109"/>
                    <a:pt x="1350" y="125"/>
                  </a:cubicBezTo>
                  <a:cubicBezTo>
                    <a:pt x="1361" y="122"/>
                    <a:pt x="1373" y="114"/>
                    <a:pt x="1383" y="107"/>
                  </a:cubicBezTo>
                  <a:cubicBezTo>
                    <a:pt x="1423" y="85"/>
                    <a:pt x="1444" y="45"/>
                    <a:pt x="1454" y="4"/>
                  </a:cubicBezTo>
                  <a:cubicBezTo>
                    <a:pt x="1449" y="4"/>
                    <a:pt x="1449" y="4"/>
                    <a:pt x="1449" y="4"/>
                  </a:cubicBezTo>
                  <a:cubicBezTo>
                    <a:pt x="1443" y="24"/>
                    <a:pt x="1437" y="44"/>
                    <a:pt x="1424" y="61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19" y="49"/>
                    <a:pt x="1411" y="33"/>
                    <a:pt x="1396" y="29"/>
                  </a:cubicBezTo>
                  <a:cubicBezTo>
                    <a:pt x="1379" y="27"/>
                    <a:pt x="1361" y="30"/>
                    <a:pt x="1347" y="39"/>
                  </a:cubicBezTo>
                  <a:cubicBezTo>
                    <a:pt x="1338" y="36"/>
                    <a:pt x="1332" y="25"/>
                    <a:pt x="1322" y="19"/>
                  </a:cubicBezTo>
                  <a:cubicBezTo>
                    <a:pt x="1315" y="13"/>
                    <a:pt x="1306" y="8"/>
                    <a:pt x="1296" y="7"/>
                  </a:cubicBezTo>
                  <a:cubicBezTo>
                    <a:pt x="1297" y="6"/>
                    <a:pt x="1299" y="5"/>
                    <a:pt x="1300" y="4"/>
                  </a:cubicBezTo>
                  <a:cubicBezTo>
                    <a:pt x="1286" y="4"/>
                    <a:pt x="1286" y="4"/>
                    <a:pt x="1286" y="4"/>
                  </a:cubicBezTo>
                  <a:cubicBezTo>
                    <a:pt x="1285" y="4"/>
                    <a:pt x="1284" y="5"/>
                    <a:pt x="1283" y="5"/>
                  </a:cubicBezTo>
                  <a:cubicBezTo>
                    <a:pt x="1275" y="10"/>
                    <a:pt x="1263" y="10"/>
                    <a:pt x="1254" y="12"/>
                  </a:cubicBezTo>
                  <a:cubicBezTo>
                    <a:pt x="1252" y="10"/>
                    <a:pt x="1251" y="7"/>
                    <a:pt x="1251" y="4"/>
                  </a:cubicBezTo>
                  <a:cubicBezTo>
                    <a:pt x="1244" y="4"/>
                    <a:pt x="1244" y="4"/>
                    <a:pt x="1244" y="4"/>
                  </a:cubicBezTo>
                  <a:cubicBezTo>
                    <a:pt x="1246" y="9"/>
                    <a:pt x="1249" y="14"/>
                    <a:pt x="1243" y="17"/>
                  </a:cubicBezTo>
                  <a:cubicBezTo>
                    <a:pt x="1240" y="14"/>
                    <a:pt x="1238" y="9"/>
                    <a:pt x="1234" y="4"/>
                  </a:cubicBezTo>
                  <a:cubicBezTo>
                    <a:pt x="1220" y="4"/>
                    <a:pt x="1220" y="4"/>
                    <a:pt x="1220" y="4"/>
                  </a:cubicBezTo>
                  <a:cubicBezTo>
                    <a:pt x="1226" y="5"/>
                    <a:pt x="1233" y="8"/>
                    <a:pt x="1235" y="16"/>
                  </a:cubicBezTo>
                  <a:cubicBezTo>
                    <a:pt x="1235" y="22"/>
                    <a:pt x="1233" y="30"/>
                    <a:pt x="1227" y="31"/>
                  </a:cubicBezTo>
                  <a:cubicBezTo>
                    <a:pt x="1220" y="34"/>
                    <a:pt x="1213" y="35"/>
                    <a:pt x="1207" y="32"/>
                  </a:cubicBezTo>
                  <a:cubicBezTo>
                    <a:pt x="1200" y="28"/>
                    <a:pt x="1200" y="20"/>
                    <a:pt x="1202" y="14"/>
                  </a:cubicBezTo>
                  <a:cubicBezTo>
                    <a:pt x="1204" y="7"/>
                    <a:pt x="1211" y="8"/>
                    <a:pt x="1215" y="4"/>
                  </a:cubicBezTo>
                  <a:cubicBezTo>
                    <a:pt x="1215" y="4"/>
                    <a:pt x="1216" y="4"/>
                    <a:pt x="1216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201" y="4"/>
                    <a:pt x="1201" y="4"/>
                    <a:pt x="1201" y="4"/>
                  </a:cubicBezTo>
                  <a:cubicBezTo>
                    <a:pt x="1196" y="12"/>
                    <a:pt x="1192" y="20"/>
                    <a:pt x="1196" y="29"/>
                  </a:cubicBezTo>
                  <a:cubicBezTo>
                    <a:pt x="1202" y="40"/>
                    <a:pt x="1216" y="43"/>
                    <a:pt x="1227" y="38"/>
                  </a:cubicBezTo>
                  <a:cubicBezTo>
                    <a:pt x="1237" y="33"/>
                    <a:pt x="1237" y="33"/>
                    <a:pt x="1237" y="33"/>
                  </a:cubicBezTo>
                  <a:cubicBezTo>
                    <a:pt x="1236" y="41"/>
                    <a:pt x="1225" y="43"/>
                    <a:pt x="1218" y="46"/>
                  </a:cubicBezTo>
                  <a:cubicBezTo>
                    <a:pt x="1210" y="48"/>
                    <a:pt x="1203" y="45"/>
                    <a:pt x="1197" y="42"/>
                  </a:cubicBezTo>
                  <a:cubicBezTo>
                    <a:pt x="1190" y="35"/>
                    <a:pt x="1187" y="26"/>
                    <a:pt x="1187" y="17"/>
                  </a:cubicBezTo>
                  <a:cubicBezTo>
                    <a:pt x="1187" y="12"/>
                    <a:pt x="1189" y="7"/>
                    <a:pt x="1192" y="4"/>
                  </a:cubicBezTo>
                  <a:cubicBezTo>
                    <a:pt x="1184" y="4"/>
                    <a:pt x="1184" y="4"/>
                    <a:pt x="1184" y="4"/>
                  </a:cubicBezTo>
                  <a:cubicBezTo>
                    <a:pt x="1183" y="5"/>
                    <a:pt x="1181" y="5"/>
                    <a:pt x="1178" y="4"/>
                  </a:cubicBezTo>
                  <a:cubicBezTo>
                    <a:pt x="1151" y="4"/>
                    <a:pt x="1151" y="4"/>
                    <a:pt x="1151" y="4"/>
                  </a:cubicBezTo>
                  <a:cubicBezTo>
                    <a:pt x="1123" y="15"/>
                    <a:pt x="1092" y="35"/>
                    <a:pt x="1085" y="67"/>
                  </a:cubicBezTo>
                  <a:cubicBezTo>
                    <a:pt x="1087" y="71"/>
                    <a:pt x="1084" y="78"/>
                    <a:pt x="1090" y="78"/>
                  </a:cubicBezTo>
                  <a:cubicBezTo>
                    <a:pt x="1111" y="68"/>
                    <a:pt x="1128" y="90"/>
                    <a:pt x="1150" y="86"/>
                  </a:cubicBezTo>
                  <a:cubicBezTo>
                    <a:pt x="1161" y="83"/>
                    <a:pt x="1172" y="80"/>
                    <a:pt x="1182" y="74"/>
                  </a:cubicBezTo>
                  <a:cubicBezTo>
                    <a:pt x="1186" y="86"/>
                    <a:pt x="1186" y="103"/>
                    <a:pt x="1194" y="115"/>
                  </a:cubicBezTo>
                  <a:cubicBezTo>
                    <a:pt x="1208" y="128"/>
                    <a:pt x="1200" y="149"/>
                    <a:pt x="1196" y="165"/>
                  </a:cubicBezTo>
                  <a:cubicBezTo>
                    <a:pt x="1181" y="164"/>
                    <a:pt x="1194" y="178"/>
                    <a:pt x="1189" y="184"/>
                  </a:cubicBezTo>
                  <a:cubicBezTo>
                    <a:pt x="1180" y="201"/>
                    <a:pt x="1170" y="216"/>
                    <a:pt x="1152" y="222"/>
                  </a:cubicBezTo>
                  <a:cubicBezTo>
                    <a:pt x="1135" y="223"/>
                    <a:pt x="1123" y="230"/>
                    <a:pt x="1108" y="225"/>
                  </a:cubicBezTo>
                  <a:cubicBezTo>
                    <a:pt x="1109" y="221"/>
                    <a:pt x="1109" y="221"/>
                    <a:pt x="1109" y="221"/>
                  </a:cubicBezTo>
                  <a:cubicBezTo>
                    <a:pt x="1128" y="206"/>
                    <a:pt x="1142" y="193"/>
                    <a:pt x="1161" y="180"/>
                  </a:cubicBezTo>
                  <a:cubicBezTo>
                    <a:pt x="1174" y="167"/>
                    <a:pt x="1174" y="151"/>
                    <a:pt x="1174" y="134"/>
                  </a:cubicBezTo>
                  <a:cubicBezTo>
                    <a:pt x="1170" y="115"/>
                    <a:pt x="1151" y="104"/>
                    <a:pt x="1134" y="100"/>
                  </a:cubicBezTo>
                  <a:cubicBezTo>
                    <a:pt x="1130" y="106"/>
                    <a:pt x="1137" y="116"/>
                    <a:pt x="1134" y="125"/>
                  </a:cubicBezTo>
                  <a:cubicBezTo>
                    <a:pt x="1129" y="146"/>
                    <a:pt x="1127" y="166"/>
                    <a:pt x="1134" y="187"/>
                  </a:cubicBezTo>
                  <a:cubicBezTo>
                    <a:pt x="1124" y="206"/>
                    <a:pt x="1104" y="227"/>
                    <a:pt x="1078" y="224"/>
                  </a:cubicBezTo>
                  <a:cubicBezTo>
                    <a:pt x="1057" y="219"/>
                    <a:pt x="1034" y="212"/>
                    <a:pt x="1016" y="202"/>
                  </a:cubicBezTo>
                  <a:cubicBezTo>
                    <a:pt x="1037" y="194"/>
                    <a:pt x="1056" y="181"/>
                    <a:pt x="1077" y="172"/>
                  </a:cubicBezTo>
                  <a:cubicBezTo>
                    <a:pt x="1093" y="163"/>
                    <a:pt x="1101" y="146"/>
                    <a:pt x="1107" y="131"/>
                  </a:cubicBezTo>
                  <a:cubicBezTo>
                    <a:pt x="1109" y="114"/>
                    <a:pt x="1105" y="97"/>
                    <a:pt x="1098" y="83"/>
                  </a:cubicBezTo>
                  <a:cubicBezTo>
                    <a:pt x="1094" y="87"/>
                    <a:pt x="1091" y="94"/>
                    <a:pt x="1089" y="100"/>
                  </a:cubicBezTo>
                  <a:cubicBezTo>
                    <a:pt x="1075" y="114"/>
                    <a:pt x="1054" y="124"/>
                    <a:pt x="1048" y="146"/>
                  </a:cubicBezTo>
                  <a:cubicBezTo>
                    <a:pt x="1048" y="161"/>
                    <a:pt x="1041" y="175"/>
                    <a:pt x="1033" y="188"/>
                  </a:cubicBezTo>
                  <a:cubicBezTo>
                    <a:pt x="1022" y="192"/>
                    <a:pt x="1009" y="200"/>
                    <a:pt x="997" y="193"/>
                  </a:cubicBezTo>
                  <a:cubicBezTo>
                    <a:pt x="971" y="178"/>
                    <a:pt x="942" y="153"/>
                    <a:pt x="934" y="123"/>
                  </a:cubicBezTo>
                  <a:cubicBezTo>
                    <a:pt x="932" y="119"/>
                    <a:pt x="929" y="115"/>
                    <a:pt x="927" y="111"/>
                  </a:cubicBezTo>
                  <a:cubicBezTo>
                    <a:pt x="924" y="114"/>
                    <a:pt x="924" y="114"/>
                    <a:pt x="924" y="114"/>
                  </a:cubicBezTo>
                  <a:cubicBezTo>
                    <a:pt x="921" y="114"/>
                    <a:pt x="921" y="110"/>
                    <a:pt x="919" y="108"/>
                  </a:cubicBezTo>
                  <a:cubicBezTo>
                    <a:pt x="919" y="128"/>
                    <a:pt x="913" y="155"/>
                    <a:pt x="890" y="162"/>
                  </a:cubicBezTo>
                  <a:cubicBezTo>
                    <a:pt x="871" y="167"/>
                    <a:pt x="847" y="156"/>
                    <a:pt x="832" y="172"/>
                  </a:cubicBezTo>
                  <a:cubicBezTo>
                    <a:pt x="826" y="182"/>
                    <a:pt x="811" y="182"/>
                    <a:pt x="801" y="185"/>
                  </a:cubicBezTo>
                  <a:cubicBezTo>
                    <a:pt x="812" y="200"/>
                    <a:pt x="831" y="205"/>
                    <a:pt x="850" y="204"/>
                  </a:cubicBezTo>
                  <a:cubicBezTo>
                    <a:pt x="866" y="199"/>
                    <a:pt x="882" y="193"/>
                    <a:pt x="893" y="178"/>
                  </a:cubicBezTo>
                  <a:cubicBezTo>
                    <a:pt x="896" y="178"/>
                    <a:pt x="896" y="178"/>
                    <a:pt x="896" y="178"/>
                  </a:cubicBezTo>
                  <a:cubicBezTo>
                    <a:pt x="897" y="198"/>
                    <a:pt x="870" y="212"/>
                    <a:pt x="873" y="233"/>
                  </a:cubicBezTo>
                  <a:cubicBezTo>
                    <a:pt x="870" y="254"/>
                    <a:pt x="892" y="267"/>
                    <a:pt x="899" y="285"/>
                  </a:cubicBezTo>
                  <a:cubicBezTo>
                    <a:pt x="900" y="287"/>
                    <a:pt x="902" y="287"/>
                    <a:pt x="904" y="285"/>
                  </a:cubicBezTo>
                  <a:cubicBezTo>
                    <a:pt x="908" y="263"/>
                    <a:pt x="920" y="242"/>
                    <a:pt x="911" y="220"/>
                  </a:cubicBezTo>
                  <a:cubicBezTo>
                    <a:pt x="902" y="205"/>
                    <a:pt x="901" y="187"/>
                    <a:pt x="905" y="170"/>
                  </a:cubicBezTo>
                  <a:cubicBezTo>
                    <a:pt x="910" y="154"/>
                    <a:pt x="919" y="139"/>
                    <a:pt x="924" y="123"/>
                  </a:cubicBezTo>
                  <a:cubicBezTo>
                    <a:pt x="939" y="133"/>
                    <a:pt x="936" y="155"/>
                    <a:pt x="939" y="172"/>
                  </a:cubicBezTo>
                  <a:cubicBezTo>
                    <a:pt x="944" y="219"/>
                    <a:pt x="934" y="261"/>
                    <a:pt x="913" y="301"/>
                  </a:cubicBezTo>
                  <a:cubicBezTo>
                    <a:pt x="906" y="309"/>
                    <a:pt x="896" y="310"/>
                    <a:pt x="886" y="314"/>
                  </a:cubicBezTo>
                  <a:cubicBezTo>
                    <a:pt x="871" y="303"/>
                    <a:pt x="859" y="286"/>
                    <a:pt x="840" y="286"/>
                  </a:cubicBezTo>
                  <a:cubicBezTo>
                    <a:pt x="832" y="282"/>
                    <a:pt x="833" y="273"/>
                    <a:pt x="827" y="268"/>
                  </a:cubicBezTo>
                  <a:cubicBezTo>
                    <a:pt x="819" y="273"/>
                    <a:pt x="825" y="283"/>
                    <a:pt x="821" y="290"/>
                  </a:cubicBezTo>
                  <a:cubicBezTo>
                    <a:pt x="817" y="301"/>
                    <a:pt x="814" y="312"/>
                    <a:pt x="819" y="323"/>
                  </a:cubicBezTo>
                  <a:cubicBezTo>
                    <a:pt x="825" y="337"/>
                    <a:pt x="840" y="340"/>
                    <a:pt x="853" y="341"/>
                  </a:cubicBezTo>
                  <a:cubicBezTo>
                    <a:pt x="868" y="339"/>
                    <a:pt x="881" y="329"/>
                    <a:pt x="894" y="320"/>
                  </a:cubicBezTo>
                  <a:cubicBezTo>
                    <a:pt x="898" y="319"/>
                    <a:pt x="898" y="319"/>
                    <a:pt x="898" y="319"/>
                  </a:cubicBezTo>
                  <a:cubicBezTo>
                    <a:pt x="890" y="343"/>
                    <a:pt x="863" y="360"/>
                    <a:pt x="841" y="372"/>
                  </a:cubicBezTo>
                  <a:cubicBezTo>
                    <a:pt x="809" y="386"/>
                    <a:pt x="769" y="387"/>
                    <a:pt x="733" y="383"/>
                  </a:cubicBezTo>
                  <a:cubicBezTo>
                    <a:pt x="720" y="375"/>
                    <a:pt x="702" y="368"/>
                    <a:pt x="696" y="352"/>
                  </a:cubicBezTo>
                  <a:cubicBezTo>
                    <a:pt x="697" y="342"/>
                    <a:pt x="702" y="329"/>
                    <a:pt x="713" y="325"/>
                  </a:cubicBezTo>
                  <a:cubicBezTo>
                    <a:pt x="730" y="320"/>
                    <a:pt x="728" y="339"/>
                    <a:pt x="739" y="346"/>
                  </a:cubicBezTo>
                  <a:cubicBezTo>
                    <a:pt x="756" y="358"/>
                    <a:pt x="777" y="366"/>
                    <a:pt x="799" y="358"/>
                  </a:cubicBezTo>
                  <a:cubicBezTo>
                    <a:pt x="803" y="356"/>
                    <a:pt x="810" y="363"/>
                    <a:pt x="810" y="355"/>
                  </a:cubicBezTo>
                  <a:cubicBezTo>
                    <a:pt x="804" y="341"/>
                    <a:pt x="800" y="326"/>
                    <a:pt x="787" y="318"/>
                  </a:cubicBezTo>
                  <a:cubicBezTo>
                    <a:pt x="777" y="311"/>
                    <a:pt x="763" y="305"/>
                    <a:pt x="751" y="312"/>
                  </a:cubicBezTo>
                  <a:cubicBezTo>
                    <a:pt x="739" y="321"/>
                    <a:pt x="728" y="307"/>
                    <a:pt x="717" y="315"/>
                  </a:cubicBezTo>
                  <a:cubicBezTo>
                    <a:pt x="704" y="321"/>
                    <a:pt x="697" y="331"/>
                    <a:pt x="690" y="341"/>
                  </a:cubicBezTo>
                  <a:cubicBezTo>
                    <a:pt x="685" y="336"/>
                    <a:pt x="682" y="329"/>
                    <a:pt x="681" y="322"/>
                  </a:cubicBezTo>
                  <a:cubicBezTo>
                    <a:pt x="683" y="306"/>
                    <a:pt x="695" y="294"/>
                    <a:pt x="695" y="278"/>
                  </a:cubicBezTo>
                  <a:cubicBezTo>
                    <a:pt x="698" y="276"/>
                    <a:pt x="698" y="276"/>
                    <a:pt x="698" y="276"/>
                  </a:cubicBezTo>
                  <a:cubicBezTo>
                    <a:pt x="713" y="298"/>
                    <a:pt x="739" y="312"/>
                    <a:pt x="765" y="305"/>
                  </a:cubicBezTo>
                  <a:cubicBezTo>
                    <a:pt x="779" y="301"/>
                    <a:pt x="793" y="310"/>
                    <a:pt x="806" y="306"/>
                  </a:cubicBezTo>
                  <a:cubicBezTo>
                    <a:pt x="811" y="280"/>
                    <a:pt x="803" y="252"/>
                    <a:pt x="781" y="236"/>
                  </a:cubicBezTo>
                  <a:cubicBezTo>
                    <a:pt x="775" y="229"/>
                    <a:pt x="768" y="227"/>
                    <a:pt x="762" y="222"/>
                  </a:cubicBezTo>
                  <a:cubicBezTo>
                    <a:pt x="765" y="214"/>
                    <a:pt x="775" y="210"/>
                    <a:pt x="782" y="207"/>
                  </a:cubicBezTo>
                  <a:cubicBezTo>
                    <a:pt x="800" y="186"/>
                    <a:pt x="802" y="163"/>
                    <a:pt x="800" y="136"/>
                  </a:cubicBezTo>
                  <a:cubicBezTo>
                    <a:pt x="800" y="132"/>
                    <a:pt x="804" y="128"/>
                    <a:pt x="799" y="124"/>
                  </a:cubicBezTo>
                  <a:cubicBezTo>
                    <a:pt x="781" y="127"/>
                    <a:pt x="762" y="118"/>
                    <a:pt x="744" y="123"/>
                  </a:cubicBezTo>
                  <a:cubicBezTo>
                    <a:pt x="754" y="100"/>
                    <a:pt x="774" y="79"/>
                    <a:pt x="801" y="74"/>
                  </a:cubicBezTo>
                  <a:cubicBezTo>
                    <a:pt x="805" y="75"/>
                    <a:pt x="805" y="75"/>
                    <a:pt x="805" y="75"/>
                  </a:cubicBezTo>
                  <a:cubicBezTo>
                    <a:pt x="814" y="88"/>
                    <a:pt x="821" y="105"/>
                    <a:pt x="838" y="108"/>
                  </a:cubicBezTo>
                  <a:cubicBezTo>
                    <a:pt x="856" y="112"/>
                    <a:pt x="871" y="118"/>
                    <a:pt x="891" y="117"/>
                  </a:cubicBezTo>
                  <a:cubicBezTo>
                    <a:pt x="894" y="109"/>
                    <a:pt x="889" y="97"/>
                    <a:pt x="885" y="88"/>
                  </a:cubicBezTo>
                  <a:cubicBezTo>
                    <a:pt x="879" y="76"/>
                    <a:pt x="868" y="64"/>
                    <a:pt x="852" y="64"/>
                  </a:cubicBezTo>
                  <a:cubicBezTo>
                    <a:pt x="838" y="65"/>
                    <a:pt x="824" y="70"/>
                    <a:pt x="810" y="66"/>
                  </a:cubicBezTo>
                  <a:cubicBezTo>
                    <a:pt x="793" y="68"/>
                    <a:pt x="779" y="76"/>
                    <a:pt x="764" y="82"/>
                  </a:cubicBezTo>
                  <a:cubicBezTo>
                    <a:pt x="762" y="71"/>
                    <a:pt x="770" y="63"/>
                    <a:pt x="774" y="54"/>
                  </a:cubicBezTo>
                  <a:cubicBezTo>
                    <a:pt x="774" y="42"/>
                    <a:pt x="779" y="31"/>
                    <a:pt x="773" y="20"/>
                  </a:cubicBezTo>
                  <a:cubicBezTo>
                    <a:pt x="767" y="9"/>
                    <a:pt x="755" y="7"/>
                    <a:pt x="745" y="4"/>
                  </a:cubicBezTo>
                  <a:cubicBezTo>
                    <a:pt x="727" y="4"/>
                    <a:pt x="727" y="4"/>
                    <a:pt x="727" y="4"/>
                  </a:cubicBezTo>
                  <a:cubicBezTo>
                    <a:pt x="733" y="18"/>
                    <a:pt x="733" y="36"/>
                    <a:pt x="742" y="49"/>
                  </a:cubicBezTo>
                  <a:cubicBezTo>
                    <a:pt x="748" y="60"/>
                    <a:pt x="766" y="66"/>
                    <a:pt x="756" y="82"/>
                  </a:cubicBezTo>
                  <a:cubicBezTo>
                    <a:pt x="754" y="95"/>
                    <a:pt x="754" y="95"/>
                    <a:pt x="754" y="95"/>
                  </a:cubicBezTo>
                  <a:cubicBezTo>
                    <a:pt x="745" y="105"/>
                    <a:pt x="738" y="117"/>
                    <a:pt x="732" y="128"/>
                  </a:cubicBezTo>
                  <a:cubicBezTo>
                    <a:pt x="724" y="136"/>
                    <a:pt x="713" y="141"/>
                    <a:pt x="709" y="150"/>
                  </a:cubicBezTo>
                  <a:cubicBezTo>
                    <a:pt x="704" y="144"/>
                    <a:pt x="703" y="135"/>
                    <a:pt x="699" y="127"/>
                  </a:cubicBezTo>
                  <a:cubicBezTo>
                    <a:pt x="683" y="105"/>
                    <a:pt x="663" y="89"/>
                    <a:pt x="639" y="77"/>
                  </a:cubicBezTo>
                  <a:cubicBezTo>
                    <a:pt x="631" y="81"/>
                    <a:pt x="637" y="90"/>
                    <a:pt x="638" y="95"/>
                  </a:cubicBezTo>
                  <a:cubicBezTo>
                    <a:pt x="624" y="117"/>
                    <a:pt x="613" y="142"/>
                    <a:pt x="619" y="170"/>
                  </a:cubicBezTo>
                  <a:cubicBezTo>
                    <a:pt x="615" y="172"/>
                    <a:pt x="608" y="170"/>
                    <a:pt x="604" y="169"/>
                  </a:cubicBezTo>
                  <a:cubicBezTo>
                    <a:pt x="600" y="151"/>
                    <a:pt x="593" y="133"/>
                    <a:pt x="582" y="117"/>
                  </a:cubicBezTo>
                  <a:cubicBezTo>
                    <a:pt x="582" y="108"/>
                    <a:pt x="578" y="94"/>
                    <a:pt x="587" y="90"/>
                  </a:cubicBezTo>
                  <a:cubicBezTo>
                    <a:pt x="614" y="84"/>
                    <a:pt x="641" y="66"/>
                    <a:pt x="646" y="37"/>
                  </a:cubicBezTo>
                  <a:cubicBezTo>
                    <a:pt x="645" y="29"/>
                    <a:pt x="634" y="30"/>
                    <a:pt x="628" y="28"/>
                  </a:cubicBezTo>
                  <a:cubicBezTo>
                    <a:pt x="609" y="23"/>
                    <a:pt x="594" y="42"/>
                    <a:pt x="585" y="55"/>
                  </a:cubicBezTo>
                  <a:cubicBezTo>
                    <a:pt x="589" y="72"/>
                    <a:pt x="572" y="82"/>
                    <a:pt x="576" y="99"/>
                  </a:cubicBezTo>
                  <a:cubicBezTo>
                    <a:pt x="574" y="101"/>
                    <a:pt x="576" y="108"/>
                    <a:pt x="571" y="106"/>
                  </a:cubicBezTo>
                  <a:cubicBezTo>
                    <a:pt x="561" y="98"/>
                    <a:pt x="547" y="87"/>
                    <a:pt x="551" y="73"/>
                  </a:cubicBezTo>
                  <a:cubicBezTo>
                    <a:pt x="553" y="67"/>
                    <a:pt x="561" y="73"/>
                    <a:pt x="565" y="67"/>
                  </a:cubicBezTo>
                  <a:cubicBezTo>
                    <a:pt x="586" y="59"/>
                    <a:pt x="593" y="38"/>
                    <a:pt x="591" y="17"/>
                  </a:cubicBezTo>
                  <a:cubicBezTo>
                    <a:pt x="583" y="11"/>
                    <a:pt x="577" y="22"/>
                    <a:pt x="569" y="23"/>
                  </a:cubicBezTo>
                  <a:cubicBezTo>
                    <a:pt x="555" y="28"/>
                    <a:pt x="541" y="42"/>
                    <a:pt x="541" y="58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25" y="74"/>
                    <a:pt x="500" y="67"/>
                    <a:pt x="484" y="82"/>
                  </a:cubicBezTo>
                  <a:cubicBezTo>
                    <a:pt x="474" y="88"/>
                    <a:pt x="473" y="101"/>
                    <a:pt x="461" y="103"/>
                  </a:cubicBezTo>
                  <a:cubicBezTo>
                    <a:pt x="459" y="104"/>
                    <a:pt x="459" y="105"/>
                    <a:pt x="459" y="107"/>
                  </a:cubicBezTo>
                  <a:cubicBezTo>
                    <a:pt x="467" y="112"/>
                    <a:pt x="481" y="111"/>
                    <a:pt x="491" y="114"/>
                  </a:cubicBezTo>
                  <a:cubicBezTo>
                    <a:pt x="516" y="117"/>
                    <a:pt x="533" y="81"/>
                    <a:pt x="557" y="102"/>
                  </a:cubicBezTo>
                  <a:cubicBezTo>
                    <a:pt x="563" y="107"/>
                    <a:pt x="569" y="112"/>
                    <a:pt x="571" y="119"/>
                  </a:cubicBezTo>
                  <a:cubicBezTo>
                    <a:pt x="552" y="125"/>
                    <a:pt x="529" y="112"/>
                    <a:pt x="513" y="127"/>
                  </a:cubicBezTo>
                  <a:cubicBezTo>
                    <a:pt x="499" y="145"/>
                    <a:pt x="495" y="167"/>
                    <a:pt x="495" y="191"/>
                  </a:cubicBezTo>
                  <a:cubicBezTo>
                    <a:pt x="494" y="193"/>
                    <a:pt x="490" y="195"/>
                    <a:pt x="493" y="198"/>
                  </a:cubicBezTo>
                  <a:cubicBezTo>
                    <a:pt x="501" y="197"/>
                    <a:pt x="506" y="185"/>
                    <a:pt x="514" y="182"/>
                  </a:cubicBezTo>
                  <a:cubicBezTo>
                    <a:pt x="536" y="173"/>
                    <a:pt x="556" y="152"/>
                    <a:pt x="556" y="128"/>
                  </a:cubicBezTo>
                  <a:cubicBezTo>
                    <a:pt x="569" y="122"/>
                    <a:pt x="578" y="132"/>
                    <a:pt x="587" y="139"/>
                  </a:cubicBezTo>
                  <a:cubicBezTo>
                    <a:pt x="589" y="148"/>
                    <a:pt x="600" y="160"/>
                    <a:pt x="591" y="169"/>
                  </a:cubicBezTo>
                  <a:cubicBezTo>
                    <a:pt x="565" y="171"/>
                    <a:pt x="545" y="186"/>
                    <a:pt x="525" y="202"/>
                  </a:cubicBezTo>
                  <a:cubicBezTo>
                    <a:pt x="518" y="201"/>
                    <a:pt x="510" y="205"/>
                    <a:pt x="507" y="210"/>
                  </a:cubicBezTo>
                  <a:cubicBezTo>
                    <a:pt x="510" y="220"/>
                    <a:pt x="521" y="211"/>
                    <a:pt x="527" y="217"/>
                  </a:cubicBezTo>
                  <a:cubicBezTo>
                    <a:pt x="540" y="233"/>
                    <a:pt x="556" y="251"/>
                    <a:pt x="576" y="255"/>
                  </a:cubicBezTo>
                  <a:cubicBezTo>
                    <a:pt x="608" y="257"/>
                    <a:pt x="608" y="257"/>
                    <a:pt x="608" y="257"/>
                  </a:cubicBezTo>
                  <a:cubicBezTo>
                    <a:pt x="611" y="265"/>
                    <a:pt x="601" y="275"/>
                    <a:pt x="600" y="285"/>
                  </a:cubicBezTo>
                  <a:cubicBezTo>
                    <a:pt x="596" y="304"/>
                    <a:pt x="598" y="325"/>
                    <a:pt x="606" y="342"/>
                  </a:cubicBezTo>
                  <a:cubicBezTo>
                    <a:pt x="602" y="345"/>
                    <a:pt x="595" y="346"/>
                    <a:pt x="589" y="345"/>
                  </a:cubicBezTo>
                  <a:cubicBezTo>
                    <a:pt x="576" y="341"/>
                    <a:pt x="586" y="327"/>
                    <a:pt x="587" y="320"/>
                  </a:cubicBezTo>
                  <a:cubicBezTo>
                    <a:pt x="594" y="308"/>
                    <a:pt x="593" y="289"/>
                    <a:pt x="586" y="277"/>
                  </a:cubicBezTo>
                  <a:cubicBezTo>
                    <a:pt x="584" y="276"/>
                    <a:pt x="578" y="268"/>
                    <a:pt x="576" y="275"/>
                  </a:cubicBezTo>
                  <a:cubicBezTo>
                    <a:pt x="563" y="288"/>
                    <a:pt x="551" y="302"/>
                    <a:pt x="550" y="320"/>
                  </a:cubicBezTo>
                  <a:cubicBezTo>
                    <a:pt x="553" y="332"/>
                    <a:pt x="561" y="344"/>
                    <a:pt x="572" y="350"/>
                  </a:cubicBezTo>
                  <a:cubicBezTo>
                    <a:pt x="566" y="352"/>
                    <a:pt x="559" y="352"/>
                    <a:pt x="554" y="349"/>
                  </a:cubicBezTo>
                  <a:cubicBezTo>
                    <a:pt x="550" y="341"/>
                    <a:pt x="547" y="331"/>
                    <a:pt x="540" y="323"/>
                  </a:cubicBezTo>
                  <a:cubicBezTo>
                    <a:pt x="527" y="312"/>
                    <a:pt x="507" y="310"/>
                    <a:pt x="500" y="292"/>
                  </a:cubicBezTo>
                  <a:cubicBezTo>
                    <a:pt x="487" y="297"/>
                    <a:pt x="495" y="313"/>
                    <a:pt x="487" y="322"/>
                  </a:cubicBezTo>
                  <a:cubicBezTo>
                    <a:pt x="486" y="337"/>
                    <a:pt x="495" y="350"/>
                    <a:pt x="508" y="356"/>
                  </a:cubicBezTo>
                  <a:cubicBezTo>
                    <a:pt x="525" y="367"/>
                    <a:pt x="544" y="359"/>
                    <a:pt x="561" y="358"/>
                  </a:cubicBezTo>
                  <a:cubicBezTo>
                    <a:pt x="563" y="361"/>
                    <a:pt x="563" y="361"/>
                    <a:pt x="561" y="363"/>
                  </a:cubicBezTo>
                  <a:cubicBezTo>
                    <a:pt x="542" y="370"/>
                    <a:pt x="519" y="379"/>
                    <a:pt x="514" y="402"/>
                  </a:cubicBezTo>
                  <a:cubicBezTo>
                    <a:pt x="512" y="410"/>
                    <a:pt x="508" y="419"/>
                    <a:pt x="513" y="427"/>
                  </a:cubicBezTo>
                  <a:cubicBezTo>
                    <a:pt x="507" y="426"/>
                    <a:pt x="500" y="416"/>
                    <a:pt x="497" y="409"/>
                  </a:cubicBezTo>
                  <a:cubicBezTo>
                    <a:pt x="484" y="384"/>
                    <a:pt x="484" y="354"/>
                    <a:pt x="482" y="326"/>
                  </a:cubicBezTo>
                  <a:cubicBezTo>
                    <a:pt x="472" y="318"/>
                    <a:pt x="453" y="330"/>
                    <a:pt x="448" y="314"/>
                  </a:cubicBezTo>
                  <a:cubicBezTo>
                    <a:pt x="448" y="300"/>
                    <a:pt x="449" y="282"/>
                    <a:pt x="463" y="272"/>
                  </a:cubicBezTo>
                  <a:cubicBezTo>
                    <a:pt x="469" y="267"/>
                    <a:pt x="476" y="260"/>
                    <a:pt x="484" y="263"/>
                  </a:cubicBezTo>
                  <a:cubicBezTo>
                    <a:pt x="504" y="282"/>
                    <a:pt x="538" y="285"/>
                    <a:pt x="562" y="273"/>
                  </a:cubicBezTo>
                  <a:cubicBezTo>
                    <a:pt x="559" y="260"/>
                    <a:pt x="554" y="250"/>
                    <a:pt x="541" y="243"/>
                  </a:cubicBezTo>
                  <a:cubicBezTo>
                    <a:pt x="519" y="235"/>
                    <a:pt x="499" y="254"/>
                    <a:pt x="477" y="252"/>
                  </a:cubicBezTo>
                  <a:cubicBezTo>
                    <a:pt x="474" y="243"/>
                    <a:pt x="484" y="238"/>
                    <a:pt x="485" y="229"/>
                  </a:cubicBezTo>
                  <a:cubicBezTo>
                    <a:pt x="486" y="216"/>
                    <a:pt x="481" y="201"/>
                    <a:pt x="468" y="195"/>
                  </a:cubicBezTo>
                  <a:cubicBezTo>
                    <a:pt x="460" y="187"/>
                    <a:pt x="448" y="187"/>
                    <a:pt x="442" y="177"/>
                  </a:cubicBezTo>
                  <a:cubicBezTo>
                    <a:pt x="432" y="175"/>
                    <a:pt x="432" y="187"/>
                    <a:pt x="430" y="192"/>
                  </a:cubicBezTo>
                  <a:cubicBezTo>
                    <a:pt x="426" y="205"/>
                    <a:pt x="434" y="217"/>
                    <a:pt x="441" y="227"/>
                  </a:cubicBezTo>
                  <a:cubicBezTo>
                    <a:pt x="450" y="236"/>
                    <a:pt x="462" y="237"/>
                    <a:pt x="468" y="249"/>
                  </a:cubicBezTo>
                  <a:cubicBezTo>
                    <a:pt x="465" y="265"/>
                    <a:pt x="450" y="276"/>
                    <a:pt x="441" y="289"/>
                  </a:cubicBezTo>
                  <a:cubicBezTo>
                    <a:pt x="428" y="271"/>
                    <a:pt x="427" y="244"/>
                    <a:pt x="424" y="222"/>
                  </a:cubicBezTo>
                  <a:cubicBezTo>
                    <a:pt x="420" y="207"/>
                    <a:pt x="421" y="189"/>
                    <a:pt x="423" y="176"/>
                  </a:cubicBezTo>
                  <a:cubicBezTo>
                    <a:pt x="450" y="172"/>
                    <a:pt x="465" y="148"/>
                    <a:pt x="476" y="126"/>
                  </a:cubicBezTo>
                  <a:cubicBezTo>
                    <a:pt x="478" y="126"/>
                    <a:pt x="481" y="123"/>
                    <a:pt x="479" y="121"/>
                  </a:cubicBezTo>
                  <a:cubicBezTo>
                    <a:pt x="466" y="116"/>
                    <a:pt x="453" y="113"/>
                    <a:pt x="439" y="116"/>
                  </a:cubicBezTo>
                  <a:cubicBezTo>
                    <a:pt x="438" y="107"/>
                    <a:pt x="447" y="99"/>
                    <a:pt x="454" y="91"/>
                  </a:cubicBezTo>
                  <a:cubicBezTo>
                    <a:pt x="471" y="66"/>
                    <a:pt x="497" y="46"/>
                    <a:pt x="519" y="26"/>
                  </a:cubicBezTo>
                  <a:cubicBezTo>
                    <a:pt x="518" y="23"/>
                    <a:pt x="518" y="23"/>
                    <a:pt x="518" y="23"/>
                  </a:cubicBezTo>
                  <a:cubicBezTo>
                    <a:pt x="510" y="20"/>
                    <a:pt x="509" y="32"/>
                    <a:pt x="502" y="33"/>
                  </a:cubicBezTo>
                  <a:cubicBezTo>
                    <a:pt x="486" y="44"/>
                    <a:pt x="477" y="58"/>
                    <a:pt x="462" y="70"/>
                  </a:cubicBezTo>
                  <a:cubicBezTo>
                    <a:pt x="466" y="49"/>
                    <a:pt x="471" y="29"/>
                    <a:pt x="490" y="14"/>
                  </a:cubicBezTo>
                  <a:cubicBezTo>
                    <a:pt x="503" y="10"/>
                    <a:pt x="514" y="18"/>
                    <a:pt x="526" y="20"/>
                  </a:cubicBezTo>
                  <a:cubicBezTo>
                    <a:pt x="545" y="24"/>
                    <a:pt x="567" y="19"/>
                    <a:pt x="581" y="5"/>
                  </a:cubicBezTo>
                  <a:cubicBezTo>
                    <a:pt x="581" y="5"/>
                    <a:pt x="581" y="4"/>
                    <a:pt x="580" y="4"/>
                  </a:cubicBezTo>
                  <a:cubicBezTo>
                    <a:pt x="564" y="4"/>
                    <a:pt x="564" y="4"/>
                    <a:pt x="564" y="4"/>
                  </a:cubicBezTo>
                  <a:cubicBezTo>
                    <a:pt x="565" y="4"/>
                    <a:pt x="566" y="5"/>
                    <a:pt x="566" y="5"/>
                  </a:cubicBezTo>
                  <a:cubicBezTo>
                    <a:pt x="567" y="9"/>
                    <a:pt x="562" y="13"/>
                    <a:pt x="558" y="13"/>
                  </a:cubicBezTo>
                  <a:cubicBezTo>
                    <a:pt x="540" y="17"/>
                    <a:pt x="520" y="15"/>
                    <a:pt x="505" y="5"/>
                  </a:cubicBezTo>
                  <a:cubicBezTo>
                    <a:pt x="506" y="5"/>
                    <a:pt x="506" y="4"/>
                    <a:pt x="507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84" y="11"/>
                    <a:pt x="477" y="20"/>
                    <a:pt x="469" y="28"/>
                  </a:cubicBezTo>
                  <a:cubicBezTo>
                    <a:pt x="464" y="21"/>
                    <a:pt x="463" y="12"/>
                    <a:pt x="462" y="4"/>
                  </a:cubicBezTo>
                  <a:cubicBezTo>
                    <a:pt x="453" y="4"/>
                    <a:pt x="453" y="4"/>
                    <a:pt x="453" y="4"/>
                  </a:cubicBezTo>
                  <a:cubicBezTo>
                    <a:pt x="453" y="5"/>
                    <a:pt x="453" y="5"/>
                    <a:pt x="453" y="5"/>
                  </a:cubicBezTo>
                  <a:cubicBezTo>
                    <a:pt x="452" y="4"/>
                    <a:pt x="452" y="4"/>
                    <a:pt x="452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52" y="17"/>
                    <a:pt x="454" y="23"/>
                    <a:pt x="448" y="24"/>
                  </a:cubicBezTo>
                  <a:cubicBezTo>
                    <a:pt x="434" y="24"/>
                    <a:pt x="422" y="15"/>
                    <a:pt x="416" y="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17" y="21"/>
                    <a:pt x="437" y="35"/>
                    <a:pt x="459" y="31"/>
                  </a:cubicBezTo>
                  <a:cubicBezTo>
                    <a:pt x="467" y="42"/>
                    <a:pt x="457" y="51"/>
                    <a:pt x="455" y="61"/>
                  </a:cubicBezTo>
                  <a:cubicBezTo>
                    <a:pt x="449" y="71"/>
                    <a:pt x="453" y="84"/>
                    <a:pt x="443" y="93"/>
                  </a:cubicBezTo>
                  <a:cubicBezTo>
                    <a:pt x="424" y="81"/>
                    <a:pt x="433" y="53"/>
                    <a:pt x="408" y="45"/>
                  </a:cubicBezTo>
                  <a:cubicBezTo>
                    <a:pt x="394" y="36"/>
                    <a:pt x="376" y="42"/>
                    <a:pt x="363" y="46"/>
                  </a:cubicBezTo>
                  <a:cubicBezTo>
                    <a:pt x="346" y="54"/>
                    <a:pt x="342" y="75"/>
                    <a:pt x="324" y="80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9" y="91"/>
                    <a:pt x="340" y="82"/>
                    <a:pt x="349" y="86"/>
                  </a:cubicBezTo>
                  <a:cubicBezTo>
                    <a:pt x="372" y="94"/>
                    <a:pt x="398" y="90"/>
                    <a:pt x="420" y="81"/>
                  </a:cubicBezTo>
                  <a:cubicBezTo>
                    <a:pt x="426" y="80"/>
                    <a:pt x="429" y="87"/>
                    <a:pt x="430" y="90"/>
                  </a:cubicBezTo>
                  <a:cubicBezTo>
                    <a:pt x="425" y="99"/>
                    <a:pt x="439" y="100"/>
                    <a:pt x="432" y="109"/>
                  </a:cubicBezTo>
                  <a:cubicBezTo>
                    <a:pt x="429" y="126"/>
                    <a:pt x="408" y="137"/>
                    <a:pt x="407" y="154"/>
                  </a:cubicBezTo>
                  <a:cubicBezTo>
                    <a:pt x="408" y="164"/>
                    <a:pt x="407" y="174"/>
                    <a:pt x="398" y="181"/>
                  </a:cubicBezTo>
                  <a:cubicBezTo>
                    <a:pt x="398" y="190"/>
                    <a:pt x="396" y="200"/>
                    <a:pt x="392" y="209"/>
                  </a:cubicBezTo>
                  <a:cubicBezTo>
                    <a:pt x="387" y="211"/>
                    <a:pt x="383" y="205"/>
                    <a:pt x="380" y="201"/>
                  </a:cubicBezTo>
                  <a:cubicBezTo>
                    <a:pt x="380" y="185"/>
                    <a:pt x="396" y="178"/>
                    <a:pt x="400" y="163"/>
                  </a:cubicBezTo>
                  <a:cubicBezTo>
                    <a:pt x="405" y="147"/>
                    <a:pt x="396" y="127"/>
                    <a:pt x="394" y="110"/>
                  </a:cubicBezTo>
                  <a:cubicBezTo>
                    <a:pt x="391" y="109"/>
                    <a:pt x="391" y="109"/>
                    <a:pt x="391" y="109"/>
                  </a:cubicBezTo>
                  <a:cubicBezTo>
                    <a:pt x="376" y="122"/>
                    <a:pt x="358" y="133"/>
                    <a:pt x="355" y="153"/>
                  </a:cubicBezTo>
                  <a:cubicBezTo>
                    <a:pt x="357" y="165"/>
                    <a:pt x="360" y="178"/>
                    <a:pt x="368" y="188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53" y="179"/>
                    <a:pt x="329" y="197"/>
                    <a:pt x="320" y="176"/>
                  </a:cubicBezTo>
                  <a:cubicBezTo>
                    <a:pt x="320" y="168"/>
                    <a:pt x="330" y="163"/>
                    <a:pt x="334" y="157"/>
                  </a:cubicBezTo>
                  <a:cubicBezTo>
                    <a:pt x="344" y="140"/>
                    <a:pt x="350" y="113"/>
                    <a:pt x="337" y="96"/>
                  </a:cubicBezTo>
                  <a:cubicBezTo>
                    <a:pt x="329" y="99"/>
                    <a:pt x="329" y="113"/>
                    <a:pt x="317" y="112"/>
                  </a:cubicBezTo>
                  <a:cubicBezTo>
                    <a:pt x="304" y="123"/>
                    <a:pt x="304" y="123"/>
                    <a:pt x="304" y="123"/>
                  </a:cubicBezTo>
                  <a:cubicBezTo>
                    <a:pt x="299" y="99"/>
                    <a:pt x="271" y="87"/>
                    <a:pt x="264" y="65"/>
                  </a:cubicBezTo>
                  <a:cubicBezTo>
                    <a:pt x="270" y="54"/>
                    <a:pt x="273" y="42"/>
                    <a:pt x="275" y="31"/>
                  </a:cubicBezTo>
                  <a:cubicBezTo>
                    <a:pt x="291" y="46"/>
                    <a:pt x="315" y="54"/>
                    <a:pt x="337" y="47"/>
                  </a:cubicBezTo>
                  <a:cubicBezTo>
                    <a:pt x="343" y="42"/>
                    <a:pt x="354" y="50"/>
                    <a:pt x="356" y="37"/>
                  </a:cubicBezTo>
                  <a:cubicBezTo>
                    <a:pt x="354" y="26"/>
                    <a:pt x="351" y="14"/>
                    <a:pt x="346" y="4"/>
                  </a:cubicBezTo>
                  <a:cubicBezTo>
                    <a:pt x="338" y="4"/>
                    <a:pt x="338" y="4"/>
                    <a:pt x="338" y="4"/>
                  </a:cubicBezTo>
                  <a:cubicBezTo>
                    <a:pt x="340" y="7"/>
                    <a:pt x="341" y="10"/>
                    <a:pt x="343" y="13"/>
                  </a:cubicBezTo>
                  <a:cubicBezTo>
                    <a:pt x="344" y="17"/>
                    <a:pt x="346" y="20"/>
                    <a:pt x="344" y="25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2" y="15"/>
                    <a:pt x="326" y="9"/>
                    <a:pt x="318" y="4"/>
                  </a:cubicBezTo>
                  <a:cubicBezTo>
                    <a:pt x="304" y="4"/>
                    <a:pt x="304" y="4"/>
                    <a:pt x="304" y="4"/>
                  </a:cubicBezTo>
                  <a:cubicBezTo>
                    <a:pt x="319" y="11"/>
                    <a:pt x="331" y="22"/>
                    <a:pt x="339" y="36"/>
                  </a:cubicBezTo>
                  <a:cubicBezTo>
                    <a:pt x="333" y="44"/>
                    <a:pt x="318" y="42"/>
                    <a:pt x="308" y="42"/>
                  </a:cubicBezTo>
                  <a:cubicBezTo>
                    <a:pt x="292" y="40"/>
                    <a:pt x="279" y="27"/>
                    <a:pt x="274" y="1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5" y="9"/>
                    <a:pt x="258" y="11"/>
                    <a:pt x="252" y="12"/>
                  </a:cubicBezTo>
                  <a:cubicBezTo>
                    <a:pt x="255" y="10"/>
                    <a:pt x="259" y="7"/>
                    <a:pt x="26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5" y="5"/>
                    <a:pt x="242" y="4"/>
                  </a:cubicBezTo>
                  <a:cubicBezTo>
                    <a:pt x="230" y="4"/>
                    <a:pt x="230" y="4"/>
                    <a:pt x="230" y="4"/>
                  </a:cubicBezTo>
                  <a:cubicBezTo>
                    <a:pt x="233" y="7"/>
                    <a:pt x="236" y="10"/>
                    <a:pt x="239" y="12"/>
                  </a:cubicBezTo>
                  <a:cubicBezTo>
                    <a:pt x="236" y="16"/>
                    <a:pt x="231" y="12"/>
                    <a:pt x="228" y="11"/>
                  </a:cubicBezTo>
                  <a:cubicBezTo>
                    <a:pt x="224" y="9"/>
                    <a:pt x="222" y="7"/>
                    <a:pt x="220" y="4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99" y="14"/>
                    <a:pt x="180" y="13"/>
                    <a:pt x="167" y="10"/>
                  </a:cubicBezTo>
                  <a:cubicBezTo>
                    <a:pt x="164" y="8"/>
                    <a:pt x="160" y="6"/>
                    <a:pt x="157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51" y="7"/>
                    <a:pt x="154" y="10"/>
                    <a:pt x="158" y="13"/>
                  </a:cubicBezTo>
                  <a:cubicBezTo>
                    <a:pt x="155" y="19"/>
                    <a:pt x="149" y="24"/>
                    <a:pt x="144" y="29"/>
                  </a:cubicBezTo>
                  <a:cubicBezTo>
                    <a:pt x="130" y="27"/>
                    <a:pt x="126" y="10"/>
                    <a:pt x="115" y="6"/>
                  </a:cubicBezTo>
                  <a:cubicBezTo>
                    <a:pt x="98" y="0"/>
                    <a:pt x="82" y="9"/>
                    <a:pt x="68" y="1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9"/>
                    <a:pt x="64" y="7"/>
                    <a:pt x="64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1" y="32"/>
                    <a:pt x="75" y="59"/>
                    <a:pt x="95" y="80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1" y="66"/>
                    <a:pt x="60" y="39"/>
                    <a:pt x="49" y="13"/>
                  </a:cubicBezTo>
                  <a:cubicBezTo>
                    <a:pt x="48" y="9"/>
                    <a:pt x="48" y="7"/>
                    <a:pt x="4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6"/>
                    <a:pt x="24" y="28"/>
                    <a:pt x="26" y="41"/>
                  </a:cubicBezTo>
                  <a:cubicBezTo>
                    <a:pt x="43" y="79"/>
                    <a:pt x="59" y="126"/>
                    <a:pt x="104" y="142"/>
                  </a:cubicBezTo>
                  <a:cubicBezTo>
                    <a:pt x="133" y="165"/>
                    <a:pt x="169" y="175"/>
                    <a:pt x="204" y="183"/>
                  </a:cubicBezTo>
                  <a:cubicBezTo>
                    <a:pt x="217" y="187"/>
                    <a:pt x="235" y="183"/>
                    <a:pt x="241" y="197"/>
                  </a:cubicBezTo>
                  <a:cubicBezTo>
                    <a:pt x="252" y="248"/>
                    <a:pt x="274" y="302"/>
                    <a:pt x="321" y="333"/>
                  </a:cubicBezTo>
                  <a:cubicBezTo>
                    <a:pt x="356" y="352"/>
                    <a:pt x="392" y="367"/>
                    <a:pt x="434" y="365"/>
                  </a:cubicBezTo>
                  <a:cubicBezTo>
                    <a:pt x="440" y="371"/>
                    <a:pt x="444" y="379"/>
                    <a:pt x="442" y="387"/>
                  </a:cubicBezTo>
                  <a:cubicBezTo>
                    <a:pt x="459" y="430"/>
                    <a:pt x="489" y="473"/>
                    <a:pt x="534" y="490"/>
                  </a:cubicBezTo>
                  <a:cubicBezTo>
                    <a:pt x="571" y="509"/>
                    <a:pt x="618" y="503"/>
                    <a:pt x="656" y="521"/>
                  </a:cubicBezTo>
                  <a:cubicBezTo>
                    <a:pt x="694" y="535"/>
                    <a:pt x="728" y="570"/>
                    <a:pt x="742" y="608"/>
                  </a:cubicBezTo>
                  <a:cubicBezTo>
                    <a:pt x="742" y="610"/>
                    <a:pt x="742" y="610"/>
                    <a:pt x="742" y="610"/>
                  </a:cubicBezTo>
                  <a:cubicBezTo>
                    <a:pt x="720" y="577"/>
                    <a:pt x="686" y="539"/>
                    <a:pt x="646" y="526"/>
                  </a:cubicBezTo>
                  <a:cubicBezTo>
                    <a:pt x="605" y="514"/>
                    <a:pt x="561" y="513"/>
                    <a:pt x="523" y="494"/>
                  </a:cubicBezTo>
                  <a:cubicBezTo>
                    <a:pt x="473" y="474"/>
                    <a:pt x="445" y="424"/>
                    <a:pt x="432" y="377"/>
                  </a:cubicBezTo>
                  <a:cubicBezTo>
                    <a:pt x="422" y="371"/>
                    <a:pt x="409" y="375"/>
                    <a:pt x="399" y="373"/>
                  </a:cubicBezTo>
                  <a:cubicBezTo>
                    <a:pt x="334" y="374"/>
                    <a:pt x="282" y="319"/>
                    <a:pt x="254" y="264"/>
                  </a:cubicBezTo>
                  <a:cubicBezTo>
                    <a:pt x="244" y="246"/>
                    <a:pt x="246" y="223"/>
                    <a:pt x="239" y="205"/>
                  </a:cubicBezTo>
                  <a:cubicBezTo>
                    <a:pt x="232" y="196"/>
                    <a:pt x="218" y="200"/>
                    <a:pt x="208" y="197"/>
                  </a:cubicBezTo>
                  <a:cubicBezTo>
                    <a:pt x="185" y="196"/>
                    <a:pt x="166" y="184"/>
                    <a:pt x="143" y="180"/>
                  </a:cubicBezTo>
                  <a:cubicBezTo>
                    <a:pt x="99" y="166"/>
                    <a:pt x="55" y="129"/>
                    <a:pt x="38" y="85"/>
                  </a:cubicBezTo>
                  <a:cubicBezTo>
                    <a:pt x="25" y="59"/>
                    <a:pt x="12" y="33"/>
                    <a:pt x="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30"/>
                    <a:pt x="14" y="54"/>
                    <a:pt x="25" y="76"/>
                  </a:cubicBezTo>
                  <a:cubicBezTo>
                    <a:pt x="50" y="140"/>
                    <a:pt x="112" y="184"/>
                    <a:pt x="177" y="196"/>
                  </a:cubicBezTo>
                  <a:cubicBezTo>
                    <a:pt x="195" y="202"/>
                    <a:pt x="216" y="202"/>
                    <a:pt x="234" y="210"/>
                  </a:cubicBezTo>
                  <a:cubicBezTo>
                    <a:pt x="240" y="244"/>
                    <a:pt x="249" y="278"/>
                    <a:pt x="272" y="304"/>
                  </a:cubicBezTo>
                  <a:cubicBezTo>
                    <a:pt x="300" y="346"/>
                    <a:pt x="343" y="375"/>
                    <a:pt x="392" y="378"/>
                  </a:cubicBezTo>
                  <a:cubicBezTo>
                    <a:pt x="402" y="383"/>
                    <a:pt x="419" y="375"/>
                    <a:pt x="427" y="383"/>
                  </a:cubicBezTo>
                  <a:cubicBezTo>
                    <a:pt x="432" y="403"/>
                    <a:pt x="443" y="418"/>
                    <a:pt x="450" y="437"/>
                  </a:cubicBezTo>
                  <a:cubicBezTo>
                    <a:pt x="468" y="470"/>
                    <a:pt x="500" y="489"/>
                    <a:pt x="532" y="504"/>
                  </a:cubicBezTo>
                  <a:cubicBezTo>
                    <a:pt x="576" y="523"/>
                    <a:pt x="627" y="519"/>
                    <a:pt x="669" y="542"/>
                  </a:cubicBezTo>
                  <a:cubicBezTo>
                    <a:pt x="698" y="562"/>
                    <a:pt x="728" y="592"/>
                    <a:pt x="740" y="624"/>
                  </a:cubicBezTo>
                  <a:cubicBezTo>
                    <a:pt x="742" y="624"/>
                    <a:pt x="742" y="624"/>
                    <a:pt x="742" y="624"/>
                  </a:cubicBezTo>
                  <a:cubicBezTo>
                    <a:pt x="747" y="625"/>
                    <a:pt x="743" y="619"/>
                    <a:pt x="744" y="614"/>
                  </a:cubicBezTo>
                  <a:cubicBezTo>
                    <a:pt x="747" y="617"/>
                    <a:pt x="754" y="617"/>
                    <a:pt x="757" y="622"/>
                  </a:cubicBezTo>
                  <a:cubicBezTo>
                    <a:pt x="766" y="614"/>
                    <a:pt x="772" y="600"/>
                    <a:pt x="778" y="590"/>
                  </a:cubicBezTo>
                  <a:cubicBezTo>
                    <a:pt x="802" y="550"/>
                    <a:pt x="845" y="531"/>
                    <a:pt x="888" y="523"/>
                  </a:cubicBezTo>
                  <a:cubicBezTo>
                    <a:pt x="912" y="520"/>
                    <a:pt x="934" y="514"/>
                    <a:pt x="959" y="513"/>
                  </a:cubicBezTo>
                  <a:cubicBezTo>
                    <a:pt x="994" y="510"/>
                    <a:pt x="1024" y="486"/>
                    <a:pt x="1042" y="457"/>
                  </a:cubicBezTo>
                  <a:cubicBezTo>
                    <a:pt x="1060" y="435"/>
                    <a:pt x="1062" y="407"/>
                    <a:pt x="1072" y="381"/>
                  </a:cubicBezTo>
                  <a:cubicBezTo>
                    <a:pt x="1098" y="377"/>
                    <a:pt x="1125" y="375"/>
                    <a:pt x="1150" y="368"/>
                  </a:cubicBezTo>
                  <a:cubicBezTo>
                    <a:pt x="1195" y="345"/>
                    <a:pt x="1195" y="345"/>
                    <a:pt x="1195" y="345"/>
                  </a:cubicBezTo>
                  <a:cubicBezTo>
                    <a:pt x="1229" y="323"/>
                    <a:pt x="1247" y="288"/>
                    <a:pt x="1259" y="253"/>
                  </a:cubicBezTo>
                  <a:cubicBezTo>
                    <a:pt x="1264" y="240"/>
                    <a:pt x="1264" y="224"/>
                    <a:pt x="1270" y="213"/>
                  </a:cubicBezTo>
                  <a:cubicBezTo>
                    <a:pt x="1330" y="205"/>
                    <a:pt x="1390" y="188"/>
                    <a:pt x="1431" y="141"/>
                  </a:cubicBezTo>
                  <a:cubicBezTo>
                    <a:pt x="1473" y="104"/>
                    <a:pt x="1497" y="56"/>
                    <a:pt x="1506" y="4"/>
                  </a:cubicBezTo>
                  <a:lnTo>
                    <a:pt x="1501" y="4"/>
                  </a:lnTo>
                  <a:close/>
                  <a:moveTo>
                    <a:pt x="1411" y="46"/>
                  </a:moveTo>
                  <a:cubicBezTo>
                    <a:pt x="1414" y="51"/>
                    <a:pt x="1416" y="56"/>
                    <a:pt x="1414" y="62"/>
                  </a:cubicBezTo>
                  <a:cubicBezTo>
                    <a:pt x="1405" y="61"/>
                    <a:pt x="1399" y="49"/>
                    <a:pt x="1390" y="46"/>
                  </a:cubicBezTo>
                  <a:cubicBezTo>
                    <a:pt x="1384" y="40"/>
                    <a:pt x="1372" y="43"/>
                    <a:pt x="1370" y="36"/>
                  </a:cubicBezTo>
                  <a:cubicBezTo>
                    <a:pt x="1384" y="33"/>
                    <a:pt x="1401" y="34"/>
                    <a:pt x="1411" y="46"/>
                  </a:cubicBezTo>
                  <a:close/>
                  <a:moveTo>
                    <a:pt x="1356" y="44"/>
                  </a:moveTo>
                  <a:cubicBezTo>
                    <a:pt x="1372" y="45"/>
                    <a:pt x="1393" y="47"/>
                    <a:pt x="1403" y="64"/>
                  </a:cubicBezTo>
                  <a:cubicBezTo>
                    <a:pt x="1403" y="69"/>
                    <a:pt x="1397" y="69"/>
                    <a:pt x="1394" y="71"/>
                  </a:cubicBezTo>
                  <a:cubicBezTo>
                    <a:pt x="1377" y="71"/>
                    <a:pt x="1359" y="68"/>
                    <a:pt x="1350" y="52"/>
                  </a:cubicBezTo>
                  <a:cubicBezTo>
                    <a:pt x="1346" y="47"/>
                    <a:pt x="1351" y="44"/>
                    <a:pt x="1356" y="44"/>
                  </a:cubicBezTo>
                  <a:close/>
                  <a:moveTo>
                    <a:pt x="1153" y="116"/>
                  </a:moveTo>
                  <a:cubicBezTo>
                    <a:pt x="1160" y="118"/>
                    <a:pt x="1166" y="125"/>
                    <a:pt x="1169" y="131"/>
                  </a:cubicBezTo>
                  <a:cubicBezTo>
                    <a:pt x="1170" y="142"/>
                    <a:pt x="1170" y="154"/>
                    <a:pt x="1164" y="161"/>
                  </a:cubicBezTo>
                  <a:cubicBezTo>
                    <a:pt x="1169" y="169"/>
                    <a:pt x="1159" y="173"/>
                    <a:pt x="1157" y="179"/>
                  </a:cubicBezTo>
                  <a:cubicBezTo>
                    <a:pt x="1148" y="184"/>
                    <a:pt x="1148" y="184"/>
                    <a:pt x="1148" y="184"/>
                  </a:cubicBezTo>
                  <a:cubicBezTo>
                    <a:pt x="1147" y="176"/>
                    <a:pt x="1155" y="168"/>
                    <a:pt x="1155" y="159"/>
                  </a:cubicBezTo>
                  <a:cubicBezTo>
                    <a:pt x="1161" y="144"/>
                    <a:pt x="1152" y="131"/>
                    <a:pt x="1153" y="116"/>
                  </a:cubicBezTo>
                  <a:close/>
                  <a:moveTo>
                    <a:pt x="1142" y="114"/>
                  </a:moveTo>
                  <a:cubicBezTo>
                    <a:pt x="1151" y="128"/>
                    <a:pt x="1154" y="148"/>
                    <a:pt x="1149" y="165"/>
                  </a:cubicBezTo>
                  <a:cubicBezTo>
                    <a:pt x="1146" y="169"/>
                    <a:pt x="1145" y="176"/>
                    <a:pt x="1139" y="177"/>
                  </a:cubicBezTo>
                  <a:cubicBezTo>
                    <a:pt x="1127" y="155"/>
                    <a:pt x="1142" y="136"/>
                    <a:pt x="1142" y="114"/>
                  </a:cubicBezTo>
                  <a:close/>
                  <a:moveTo>
                    <a:pt x="1091" y="152"/>
                  </a:moveTo>
                  <a:cubicBezTo>
                    <a:pt x="1085" y="160"/>
                    <a:pt x="1081" y="166"/>
                    <a:pt x="1070" y="167"/>
                  </a:cubicBezTo>
                  <a:cubicBezTo>
                    <a:pt x="1069" y="166"/>
                    <a:pt x="1069" y="166"/>
                    <a:pt x="1069" y="166"/>
                  </a:cubicBezTo>
                  <a:cubicBezTo>
                    <a:pt x="1083" y="149"/>
                    <a:pt x="1089" y="126"/>
                    <a:pt x="1098" y="105"/>
                  </a:cubicBezTo>
                  <a:cubicBezTo>
                    <a:pt x="1106" y="119"/>
                    <a:pt x="1098" y="139"/>
                    <a:pt x="1091" y="152"/>
                  </a:cubicBezTo>
                  <a:close/>
                  <a:moveTo>
                    <a:pt x="1089" y="111"/>
                  </a:moveTo>
                  <a:cubicBezTo>
                    <a:pt x="1082" y="135"/>
                    <a:pt x="1072" y="164"/>
                    <a:pt x="1049" y="176"/>
                  </a:cubicBezTo>
                  <a:cubicBezTo>
                    <a:pt x="1047" y="149"/>
                    <a:pt x="1064" y="120"/>
                    <a:pt x="1089" y="111"/>
                  </a:cubicBezTo>
                  <a:close/>
                  <a:moveTo>
                    <a:pt x="826" y="194"/>
                  </a:moveTo>
                  <a:cubicBezTo>
                    <a:pt x="824" y="193"/>
                    <a:pt x="824" y="193"/>
                    <a:pt x="824" y="193"/>
                  </a:cubicBezTo>
                  <a:cubicBezTo>
                    <a:pt x="833" y="188"/>
                    <a:pt x="844" y="190"/>
                    <a:pt x="854" y="190"/>
                  </a:cubicBezTo>
                  <a:cubicBezTo>
                    <a:pt x="859" y="188"/>
                    <a:pt x="865" y="187"/>
                    <a:pt x="869" y="189"/>
                  </a:cubicBezTo>
                  <a:cubicBezTo>
                    <a:pt x="857" y="198"/>
                    <a:pt x="839" y="200"/>
                    <a:pt x="826" y="194"/>
                  </a:cubicBezTo>
                  <a:close/>
                  <a:moveTo>
                    <a:pt x="867" y="180"/>
                  </a:moveTo>
                  <a:cubicBezTo>
                    <a:pt x="856" y="183"/>
                    <a:pt x="845" y="186"/>
                    <a:pt x="833" y="183"/>
                  </a:cubicBezTo>
                  <a:cubicBezTo>
                    <a:pt x="831" y="174"/>
                    <a:pt x="843" y="174"/>
                    <a:pt x="848" y="169"/>
                  </a:cubicBezTo>
                  <a:cubicBezTo>
                    <a:pt x="860" y="166"/>
                    <a:pt x="873" y="169"/>
                    <a:pt x="884" y="170"/>
                  </a:cubicBezTo>
                  <a:cubicBezTo>
                    <a:pt x="883" y="177"/>
                    <a:pt x="873" y="178"/>
                    <a:pt x="867" y="180"/>
                  </a:cubicBezTo>
                  <a:close/>
                  <a:moveTo>
                    <a:pt x="896" y="265"/>
                  </a:moveTo>
                  <a:cubicBezTo>
                    <a:pt x="884" y="258"/>
                    <a:pt x="881" y="246"/>
                    <a:pt x="879" y="234"/>
                  </a:cubicBezTo>
                  <a:cubicBezTo>
                    <a:pt x="879" y="224"/>
                    <a:pt x="879" y="212"/>
                    <a:pt x="891" y="210"/>
                  </a:cubicBezTo>
                  <a:cubicBezTo>
                    <a:pt x="894" y="227"/>
                    <a:pt x="891" y="246"/>
                    <a:pt x="898" y="263"/>
                  </a:cubicBezTo>
                  <a:lnTo>
                    <a:pt x="896" y="265"/>
                  </a:lnTo>
                  <a:close/>
                  <a:moveTo>
                    <a:pt x="910" y="241"/>
                  </a:moveTo>
                  <a:cubicBezTo>
                    <a:pt x="909" y="247"/>
                    <a:pt x="907" y="252"/>
                    <a:pt x="904" y="257"/>
                  </a:cubicBezTo>
                  <a:cubicBezTo>
                    <a:pt x="899" y="243"/>
                    <a:pt x="894" y="226"/>
                    <a:pt x="898" y="210"/>
                  </a:cubicBezTo>
                  <a:cubicBezTo>
                    <a:pt x="907" y="215"/>
                    <a:pt x="909" y="228"/>
                    <a:pt x="910" y="241"/>
                  </a:cubicBezTo>
                  <a:close/>
                  <a:moveTo>
                    <a:pt x="849" y="334"/>
                  </a:moveTo>
                  <a:cubicBezTo>
                    <a:pt x="840" y="335"/>
                    <a:pt x="830" y="331"/>
                    <a:pt x="826" y="323"/>
                  </a:cubicBezTo>
                  <a:cubicBezTo>
                    <a:pt x="823" y="316"/>
                    <a:pt x="822" y="307"/>
                    <a:pt x="826" y="299"/>
                  </a:cubicBezTo>
                  <a:cubicBezTo>
                    <a:pt x="837" y="314"/>
                    <a:pt x="853" y="325"/>
                    <a:pt x="872" y="325"/>
                  </a:cubicBezTo>
                  <a:cubicBezTo>
                    <a:pt x="868" y="333"/>
                    <a:pt x="858" y="334"/>
                    <a:pt x="849" y="334"/>
                  </a:cubicBezTo>
                  <a:close/>
                  <a:moveTo>
                    <a:pt x="845" y="311"/>
                  </a:moveTo>
                  <a:cubicBezTo>
                    <a:pt x="841" y="305"/>
                    <a:pt x="830" y="298"/>
                    <a:pt x="834" y="290"/>
                  </a:cubicBezTo>
                  <a:cubicBezTo>
                    <a:pt x="849" y="294"/>
                    <a:pt x="870" y="298"/>
                    <a:pt x="874" y="316"/>
                  </a:cubicBezTo>
                  <a:cubicBezTo>
                    <a:pt x="864" y="321"/>
                    <a:pt x="852" y="317"/>
                    <a:pt x="845" y="311"/>
                  </a:cubicBezTo>
                  <a:close/>
                  <a:moveTo>
                    <a:pt x="760" y="317"/>
                  </a:moveTo>
                  <a:cubicBezTo>
                    <a:pt x="771" y="315"/>
                    <a:pt x="779" y="321"/>
                    <a:pt x="787" y="327"/>
                  </a:cubicBezTo>
                  <a:cubicBezTo>
                    <a:pt x="792" y="333"/>
                    <a:pt x="800" y="341"/>
                    <a:pt x="795" y="349"/>
                  </a:cubicBezTo>
                  <a:cubicBezTo>
                    <a:pt x="783" y="341"/>
                    <a:pt x="771" y="332"/>
                    <a:pt x="759" y="323"/>
                  </a:cubicBezTo>
                  <a:cubicBezTo>
                    <a:pt x="756" y="321"/>
                    <a:pt x="758" y="318"/>
                    <a:pt x="760" y="317"/>
                  </a:cubicBezTo>
                  <a:close/>
                  <a:moveTo>
                    <a:pt x="733" y="321"/>
                  </a:moveTo>
                  <a:cubicBezTo>
                    <a:pt x="753" y="324"/>
                    <a:pt x="770" y="337"/>
                    <a:pt x="783" y="353"/>
                  </a:cubicBezTo>
                  <a:cubicBezTo>
                    <a:pt x="772" y="360"/>
                    <a:pt x="760" y="348"/>
                    <a:pt x="748" y="345"/>
                  </a:cubicBezTo>
                  <a:cubicBezTo>
                    <a:pt x="741" y="339"/>
                    <a:pt x="732" y="331"/>
                    <a:pt x="733" y="321"/>
                  </a:cubicBezTo>
                  <a:close/>
                  <a:moveTo>
                    <a:pt x="875" y="84"/>
                  </a:moveTo>
                  <a:cubicBezTo>
                    <a:pt x="880" y="88"/>
                    <a:pt x="881" y="92"/>
                    <a:pt x="882" y="97"/>
                  </a:cubicBezTo>
                  <a:cubicBezTo>
                    <a:pt x="881" y="98"/>
                    <a:pt x="881" y="98"/>
                    <a:pt x="881" y="98"/>
                  </a:cubicBezTo>
                  <a:cubicBezTo>
                    <a:pt x="871" y="90"/>
                    <a:pt x="859" y="84"/>
                    <a:pt x="853" y="73"/>
                  </a:cubicBezTo>
                  <a:cubicBezTo>
                    <a:pt x="862" y="71"/>
                    <a:pt x="871" y="77"/>
                    <a:pt x="875" y="84"/>
                  </a:cubicBezTo>
                  <a:close/>
                  <a:moveTo>
                    <a:pt x="839" y="76"/>
                  </a:moveTo>
                  <a:cubicBezTo>
                    <a:pt x="853" y="84"/>
                    <a:pt x="869" y="94"/>
                    <a:pt x="878" y="106"/>
                  </a:cubicBezTo>
                  <a:cubicBezTo>
                    <a:pt x="875" y="113"/>
                    <a:pt x="866" y="109"/>
                    <a:pt x="860" y="108"/>
                  </a:cubicBezTo>
                  <a:cubicBezTo>
                    <a:pt x="842" y="104"/>
                    <a:pt x="821" y="96"/>
                    <a:pt x="814" y="77"/>
                  </a:cubicBezTo>
                  <a:cubicBezTo>
                    <a:pt x="819" y="70"/>
                    <a:pt x="831" y="75"/>
                    <a:pt x="839" y="76"/>
                  </a:cubicBezTo>
                  <a:close/>
                  <a:moveTo>
                    <a:pt x="756" y="52"/>
                  </a:moveTo>
                  <a:cubicBezTo>
                    <a:pt x="743" y="43"/>
                    <a:pt x="738" y="29"/>
                    <a:pt x="738" y="13"/>
                  </a:cubicBezTo>
                  <a:cubicBezTo>
                    <a:pt x="738" y="9"/>
                    <a:pt x="742" y="10"/>
                    <a:pt x="744" y="12"/>
                  </a:cubicBezTo>
                  <a:cubicBezTo>
                    <a:pt x="755" y="30"/>
                    <a:pt x="755" y="30"/>
                    <a:pt x="755" y="30"/>
                  </a:cubicBezTo>
                  <a:cubicBezTo>
                    <a:pt x="757" y="36"/>
                    <a:pt x="762" y="49"/>
                    <a:pt x="756" y="52"/>
                  </a:cubicBezTo>
                  <a:close/>
                  <a:moveTo>
                    <a:pt x="757" y="18"/>
                  </a:moveTo>
                  <a:cubicBezTo>
                    <a:pt x="758" y="15"/>
                    <a:pt x="758" y="15"/>
                    <a:pt x="758" y="15"/>
                  </a:cubicBezTo>
                  <a:cubicBezTo>
                    <a:pt x="766" y="21"/>
                    <a:pt x="772" y="30"/>
                    <a:pt x="770" y="42"/>
                  </a:cubicBezTo>
                  <a:cubicBezTo>
                    <a:pt x="769" y="44"/>
                    <a:pt x="769" y="46"/>
                    <a:pt x="767" y="46"/>
                  </a:cubicBezTo>
                  <a:lnTo>
                    <a:pt x="757" y="18"/>
                  </a:lnTo>
                  <a:close/>
                  <a:moveTo>
                    <a:pt x="614" y="35"/>
                  </a:moveTo>
                  <a:cubicBezTo>
                    <a:pt x="611" y="40"/>
                    <a:pt x="611" y="40"/>
                    <a:pt x="611" y="40"/>
                  </a:cubicBezTo>
                  <a:cubicBezTo>
                    <a:pt x="608" y="40"/>
                    <a:pt x="608" y="40"/>
                    <a:pt x="608" y="40"/>
                  </a:cubicBezTo>
                  <a:lnTo>
                    <a:pt x="614" y="35"/>
                  </a:lnTo>
                  <a:close/>
                  <a:moveTo>
                    <a:pt x="623" y="41"/>
                  </a:moveTo>
                  <a:cubicBezTo>
                    <a:pt x="628" y="41"/>
                    <a:pt x="633" y="39"/>
                    <a:pt x="638" y="40"/>
                  </a:cubicBezTo>
                  <a:cubicBezTo>
                    <a:pt x="630" y="60"/>
                    <a:pt x="612" y="80"/>
                    <a:pt x="588" y="82"/>
                  </a:cubicBezTo>
                  <a:cubicBezTo>
                    <a:pt x="591" y="66"/>
                    <a:pt x="607" y="48"/>
                    <a:pt x="623" y="41"/>
                  </a:cubicBezTo>
                  <a:close/>
                  <a:moveTo>
                    <a:pt x="581" y="34"/>
                  </a:moveTo>
                  <a:cubicBezTo>
                    <a:pt x="583" y="35"/>
                    <a:pt x="583" y="35"/>
                    <a:pt x="583" y="35"/>
                  </a:cubicBezTo>
                  <a:cubicBezTo>
                    <a:pt x="582" y="47"/>
                    <a:pt x="571" y="57"/>
                    <a:pt x="561" y="61"/>
                  </a:cubicBezTo>
                  <a:cubicBezTo>
                    <a:pt x="557" y="62"/>
                    <a:pt x="557" y="62"/>
                    <a:pt x="557" y="62"/>
                  </a:cubicBezTo>
                  <a:cubicBezTo>
                    <a:pt x="556" y="47"/>
                    <a:pt x="574" y="45"/>
                    <a:pt x="581" y="34"/>
                  </a:cubicBezTo>
                  <a:close/>
                  <a:moveTo>
                    <a:pt x="572" y="30"/>
                  </a:moveTo>
                  <a:cubicBezTo>
                    <a:pt x="570" y="41"/>
                    <a:pt x="556" y="41"/>
                    <a:pt x="551" y="50"/>
                  </a:cubicBezTo>
                  <a:cubicBezTo>
                    <a:pt x="553" y="39"/>
                    <a:pt x="563" y="32"/>
                    <a:pt x="572" y="30"/>
                  </a:cubicBezTo>
                  <a:close/>
                  <a:moveTo>
                    <a:pt x="503" y="104"/>
                  </a:moveTo>
                  <a:cubicBezTo>
                    <a:pt x="498" y="106"/>
                    <a:pt x="491" y="106"/>
                    <a:pt x="487" y="104"/>
                  </a:cubicBezTo>
                  <a:cubicBezTo>
                    <a:pt x="495" y="97"/>
                    <a:pt x="505" y="92"/>
                    <a:pt x="518" y="93"/>
                  </a:cubicBezTo>
                  <a:cubicBezTo>
                    <a:pt x="516" y="99"/>
                    <a:pt x="508" y="102"/>
                    <a:pt x="503" y="104"/>
                  </a:cubicBezTo>
                  <a:close/>
                  <a:moveTo>
                    <a:pt x="486" y="93"/>
                  </a:moveTo>
                  <a:cubicBezTo>
                    <a:pt x="495" y="85"/>
                    <a:pt x="510" y="73"/>
                    <a:pt x="522" y="83"/>
                  </a:cubicBezTo>
                  <a:cubicBezTo>
                    <a:pt x="511" y="86"/>
                    <a:pt x="497" y="88"/>
                    <a:pt x="486" y="93"/>
                  </a:cubicBezTo>
                  <a:close/>
                  <a:moveTo>
                    <a:pt x="506" y="170"/>
                  </a:moveTo>
                  <a:cubicBezTo>
                    <a:pt x="506" y="155"/>
                    <a:pt x="508" y="131"/>
                    <a:pt x="529" y="128"/>
                  </a:cubicBezTo>
                  <a:cubicBezTo>
                    <a:pt x="518" y="141"/>
                    <a:pt x="516" y="158"/>
                    <a:pt x="506" y="170"/>
                  </a:cubicBezTo>
                  <a:close/>
                  <a:moveTo>
                    <a:pt x="516" y="173"/>
                  </a:moveTo>
                  <a:cubicBezTo>
                    <a:pt x="515" y="170"/>
                    <a:pt x="515" y="170"/>
                    <a:pt x="515" y="170"/>
                  </a:cubicBezTo>
                  <a:cubicBezTo>
                    <a:pt x="521" y="154"/>
                    <a:pt x="527" y="132"/>
                    <a:pt x="547" y="128"/>
                  </a:cubicBezTo>
                  <a:cubicBezTo>
                    <a:pt x="549" y="133"/>
                    <a:pt x="549" y="133"/>
                    <a:pt x="549" y="133"/>
                  </a:cubicBezTo>
                  <a:cubicBezTo>
                    <a:pt x="548" y="150"/>
                    <a:pt x="533" y="168"/>
                    <a:pt x="516" y="173"/>
                  </a:cubicBezTo>
                  <a:close/>
                  <a:moveTo>
                    <a:pt x="512" y="350"/>
                  </a:moveTo>
                  <a:cubicBezTo>
                    <a:pt x="505" y="344"/>
                    <a:pt x="495" y="338"/>
                    <a:pt x="497" y="328"/>
                  </a:cubicBezTo>
                  <a:cubicBezTo>
                    <a:pt x="508" y="340"/>
                    <a:pt x="520" y="347"/>
                    <a:pt x="534" y="353"/>
                  </a:cubicBezTo>
                  <a:cubicBezTo>
                    <a:pt x="529" y="357"/>
                    <a:pt x="518" y="353"/>
                    <a:pt x="512" y="350"/>
                  </a:cubicBezTo>
                  <a:close/>
                  <a:moveTo>
                    <a:pt x="500" y="311"/>
                  </a:moveTo>
                  <a:cubicBezTo>
                    <a:pt x="501" y="308"/>
                    <a:pt x="501" y="308"/>
                    <a:pt x="501" y="308"/>
                  </a:cubicBezTo>
                  <a:cubicBezTo>
                    <a:pt x="517" y="316"/>
                    <a:pt x="544" y="324"/>
                    <a:pt x="543" y="348"/>
                  </a:cubicBezTo>
                  <a:cubicBezTo>
                    <a:pt x="524" y="344"/>
                    <a:pt x="504" y="331"/>
                    <a:pt x="500" y="311"/>
                  </a:cubicBezTo>
                  <a:close/>
                  <a:moveTo>
                    <a:pt x="1162" y="287"/>
                  </a:moveTo>
                  <a:cubicBezTo>
                    <a:pt x="1142" y="253"/>
                    <a:pt x="1142" y="253"/>
                    <a:pt x="1142" y="253"/>
                  </a:cubicBezTo>
                  <a:cubicBezTo>
                    <a:pt x="1147" y="249"/>
                    <a:pt x="1154" y="253"/>
                    <a:pt x="1159" y="255"/>
                  </a:cubicBezTo>
                  <a:cubicBezTo>
                    <a:pt x="1167" y="264"/>
                    <a:pt x="1167" y="264"/>
                    <a:pt x="1167" y="264"/>
                  </a:cubicBezTo>
                  <a:cubicBezTo>
                    <a:pt x="1168" y="272"/>
                    <a:pt x="1169" y="282"/>
                    <a:pt x="1162" y="287"/>
                  </a:cubicBezTo>
                  <a:close/>
                  <a:moveTo>
                    <a:pt x="1153" y="291"/>
                  </a:moveTo>
                  <a:cubicBezTo>
                    <a:pt x="1145" y="290"/>
                    <a:pt x="1135" y="285"/>
                    <a:pt x="1132" y="276"/>
                  </a:cubicBezTo>
                  <a:cubicBezTo>
                    <a:pt x="1129" y="269"/>
                    <a:pt x="1130" y="261"/>
                    <a:pt x="1132" y="254"/>
                  </a:cubicBezTo>
                  <a:cubicBezTo>
                    <a:pt x="1145" y="261"/>
                    <a:pt x="1153" y="277"/>
                    <a:pt x="1153" y="291"/>
                  </a:cubicBezTo>
                  <a:close/>
                  <a:moveTo>
                    <a:pt x="1286" y="133"/>
                  </a:moveTo>
                  <a:cubicBezTo>
                    <a:pt x="1280" y="122"/>
                    <a:pt x="1274" y="108"/>
                    <a:pt x="1278" y="95"/>
                  </a:cubicBezTo>
                  <a:cubicBezTo>
                    <a:pt x="1290" y="105"/>
                    <a:pt x="1300" y="121"/>
                    <a:pt x="1302" y="139"/>
                  </a:cubicBezTo>
                  <a:cubicBezTo>
                    <a:pt x="1297" y="142"/>
                    <a:pt x="1290" y="136"/>
                    <a:pt x="1286" y="133"/>
                  </a:cubicBezTo>
                  <a:close/>
                  <a:moveTo>
                    <a:pt x="1308" y="108"/>
                  </a:moveTo>
                  <a:cubicBezTo>
                    <a:pt x="1309" y="115"/>
                    <a:pt x="1311" y="121"/>
                    <a:pt x="1308" y="127"/>
                  </a:cubicBezTo>
                  <a:cubicBezTo>
                    <a:pt x="1306" y="127"/>
                    <a:pt x="1306" y="127"/>
                    <a:pt x="1306" y="127"/>
                  </a:cubicBezTo>
                  <a:cubicBezTo>
                    <a:pt x="1301" y="114"/>
                    <a:pt x="1293" y="102"/>
                    <a:pt x="1286" y="89"/>
                  </a:cubicBezTo>
                  <a:cubicBezTo>
                    <a:pt x="1296" y="92"/>
                    <a:pt x="1304" y="98"/>
                    <a:pt x="1308" y="108"/>
                  </a:cubicBezTo>
                  <a:close/>
                  <a:moveTo>
                    <a:pt x="1306" y="15"/>
                  </a:moveTo>
                  <a:cubicBezTo>
                    <a:pt x="1322" y="25"/>
                    <a:pt x="1322" y="25"/>
                    <a:pt x="1322" y="25"/>
                  </a:cubicBezTo>
                  <a:cubicBezTo>
                    <a:pt x="1330" y="33"/>
                    <a:pt x="1340" y="42"/>
                    <a:pt x="1342" y="53"/>
                  </a:cubicBezTo>
                  <a:cubicBezTo>
                    <a:pt x="1316" y="37"/>
                    <a:pt x="1287" y="24"/>
                    <a:pt x="1255" y="24"/>
                  </a:cubicBezTo>
                  <a:cubicBezTo>
                    <a:pt x="1254" y="22"/>
                    <a:pt x="1254" y="22"/>
                    <a:pt x="1254" y="22"/>
                  </a:cubicBezTo>
                  <a:cubicBezTo>
                    <a:pt x="1267" y="13"/>
                    <a:pt x="1288" y="14"/>
                    <a:pt x="1306" y="15"/>
                  </a:cubicBezTo>
                  <a:close/>
                  <a:moveTo>
                    <a:pt x="1280" y="31"/>
                  </a:moveTo>
                  <a:cubicBezTo>
                    <a:pt x="1303" y="35"/>
                    <a:pt x="1325" y="47"/>
                    <a:pt x="1341" y="65"/>
                  </a:cubicBezTo>
                  <a:cubicBezTo>
                    <a:pt x="1333" y="73"/>
                    <a:pt x="1319" y="72"/>
                    <a:pt x="1308" y="74"/>
                  </a:cubicBezTo>
                  <a:cubicBezTo>
                    <a:pt x="1283" y="72"/>
                    <a:pt x="1253" y="65"/>
                    <a:pt x="1246" y="39"/>
                  </a:cubicBezTo>
                  <a:cubicBezTo>
                    <a:pt x="1250" y="22"/>
                    <a:pt x="1270" y="34"/>
                    <a:pt x="1280" y="31"/>
                  </a:cubicBezTo>
                  <a:close/>
                  <a:moveTo>
                    <a:pt x="1242" y="21"/>
                  </a:moveTo>
                  <a:cubicBezTo>
                    <a:pt x="1243" y="22"/>
                    <a:pt x="1246" y="25"/>
                    <a:pt x="1244" y="28"/>
                  </a:cubicBezTo>
                  <a:cubicBezTo>
                    <a:pt x="1243" y="31"/>
                    <a:pt x="1240" y="31"/>
                    <a:pt x="1239" y="30"/>
                  </a:cubicBezTo>
                  <a:lnTo>
                    <a:pt x="1242" y="21"/>
                  </a:lnTo>
                  <a:close/>
                  <a:moveTo>
                    <a:pt x="1222" y="55"/>
                  </a:moveTo>
                  <a:cubicBezTo>
                    <a:pt x="1227" y="49"/>
                    <a:pt x="1236" y="42"/>
                    <a:pt x="1244" y="46"/>
                  </a:cubicBezTo>
                  <a:cubicBezTo>
                    <a:pt x="1247" y="56"/>
                    <a:pt x="1258" y="63"/>
                    <a:pt x="1263" y="72"/>
                  </a:cubicBezTo>
                  <a:cubicBezTo>
                    <a:pt x="1268" y="89"/>
                    <a:pt x="1259" y="105"/>
                    <a:pt x="1250" y="121"/>
                  </a:cubicBezTo>
                  <a:cubicBezTo>
                    <a:pt x="1247" y="123"/>
                    <a:pt x="1243" y="125"/>
                    <a:pt x="1239" y="124"/>
                  </a:cubicBezTo>
                  <a:cubicBezTo>
                    <a:pt x="1228" y="103"/>
                    <a:pt x="1218" y="78"/>
                    <a:pt x="1222" y="55"/>
                  </a:cubicBezTo>
                  <a:close/>
                  <a:moveTo>
                    <a:pt x="1098" y="66"/>
                  </a:moveTo>
                  <a:cubicBezTo>
                    <a:pt x="1097" y="67"/>
                    <a:pt x="1094" y="68"/>
                    <a:pt x="1092" y="67"/>
                  </a:cubicBezTo>
                  <a:cubicBezTo>
                    <a:pt x="1097" y="32"/>
                    <a:pt x="1134" y="18"/>
                    <a:pt x="1160" y="6"/>
                  </a:cubicBezTo>
                  <a:cubicBezTo>
                    <a:pt x="1169" y="3"/>
                    <a:pt x="1174" y="10"/>
                    <a:pt x="1181" y="14"/>
                  </a:cubicBezTo>
                  <a:cubicBezTo>
                    <a:pt x="1181" y="18"/>
                    <a:pt x="1182" y="23"/>
                    <a:pt x="1178" y="26"/>
                  </a:cubicBezTo>
                  <a:cubicBezTo>
                    <a:pt x="1148" y="33"/>
                    <a:pt x="1124" y="50"/>
                    <a:pt x="1098" y="66"/>
                  </a:cubicBezTo>
                  <a:close/>
                  <a:moveTo>
                    <a:pt x="1166" y="76"/>
                  </a:moveTo>
                  <a:cubicBezTo>
                    <a:pt x="1148" y="86"/>
                    <a:pt x="1126" y="79"/>
                    <a:pt x="1110" y="68"/>
                  </a:cubicBezTo>
                  <a:cubicBezTo>
                    <a:pt x="1117" y="59"/>
                    <a:pt x="1130" y="54"/>
                    <a:pt x="1140" y="46"/>
                  </a:cubicBezTo>
                  <a:cubicBezTo>
                    <a:pt x="1153" y="41"/>
                    <a:pt x="1167" y="29"/>
                    <a:pt x="1182" y="33"/>
                  </a:cubicBezTo>
                  <a:cubicBezTo>
                    <a:pt x="1194" y="49"/>
                    <a:pt x="1194" y="49"/>
                    <a:pt x="1194" y="49"/>
                  </a:cubicBezTo>
                  <a:cubicBezTo>
                    <a:pt x="1192" y="65"/>
                    <a:pt x="1177" y="69"/>
                    <a:pt x="1166" y="76"/>
                  </a:cubicBezTo>
                  <a:close/>
                  <a:moveTo>
                    <a:pt x="1190" y="78"/>
                  </a:moveTo>
                  <a:cubicBezTo>
                    <a:pt x="1193" y="69"/>
                    <a:pt x="1194" y="60"/>
                    <a:pt x="1200" y="52"/>
                  </a:cubicBezTo>
                  <a:cubicBezTo>
                    <a:pt x="1214" y="54"/>
                    <a:pt x="1214" y="54"/>
                    <a:pt x="1214" y="54"/>
                  </a:cubicBezTo>
                  <a:cubicBezTo>
                    <a:pt x="1213" y="83"/>
                    <a:pt x="1228" y="107"/>
                    <a:pt x="1234" y="134"/>
                  </a:cubicBezTo>
                  <a:cubicBezTo>
                    <a:pt x="1228" y="136"/>
                    <a:pt x="1221" y="129"/>
                    <a:pt x="1214" y="126"/>
                  </a:cubicBezTo>
                  <a:cubicBezTo>
                    <a:pt x="1197" y="116"/>
                    <a:pt x="1191" y="96"/>
                    <a:pt x="1190" y="78"/>
                  </a:cubicBezTo>
                  <a:close/>
                  <a:moveTo>
                    <a:pt x="1179" y="207"/>
                  </a:moveTo>
                  <a:cubicBezTo>
                    <a:pt x="1185" y="199"/>
                    <a:pt x="1190" y="191"/>
                    <a:pt x="1195" y="184"/>
                  </a:cubicBezTo>
                  <a:cubicBezTo>
                    <a:pt x="1200" y="184"/>
                    <a:pt x="1199" y="190"/>
                    <a:pt x="1202" y="193"/>
                  </a:cubicBezTo>
                  <a:cubicBezTo>
                    <a:pt x="1200" y="202"/>
                    <a:pt x="1196" y="211"/>
                    <a:pt x="1190" y="218"/>
                  </a:cubicBezTo>
                  <a:cubicBezTo>
                    <a:pt x="1183" y="224"/>
                    <a:pt x="1175" y="225"/>
                    <a:pt x="1166" y="224"/>
                  </a:cubicBezTo>
                  <a:cubicBezTo>
                    <a:pt x="1167" y="218"/>
                    <a:pt x="1176" y="214"/>
                    <a:pt x="1179" y="207"/>
                  </a:cubicBezTo>
                  <a:close/>
                  <a:moveTo>
                    <a:pt x="1151" y="228"/>
                  </a:moveTo>
                  <a:cubicBezTo>
                    <a:pt x="1167" y="229"/>
                    <a:pt x="1188" y="234"/>
                    <a:pt x="1198" y="216"/>
                  </a:cubicBezTo>
                  <a:cubicBezTo>
                    <a:pt x="1208" y="207"/>
                    <a:pt x="1207" y="193"/>
                    <a:pt x="1202" y="181"/>
                  </a:cubicBezTo>
                  <a:cubicBezTo>
                    <a:pt x="1200" y="174"/>
                    <a:pt x="1200" y="174"/>
                    <a:pt x="1200" y="174"/>
                  </a:cubicBezTo>
                  <a:cubicBezTo>
                    <a:pt x="1208" y="131"/>
                    <a:pt x="1208" y="131"/>
                    <a:pt x="1208" y="131"/>
                  </a:cubicBezTo>
                  <a:cubicBezTo>
                    <a:pt x="1219" y="135"/>
                    <a:pt x="1232" y="139"/>
                    <a:pt x="1241" y="149"/>
                  </a:cubicBezTo>
                  <a:cubicBezTo>
                    <a:pt x="1246" y="145"/>
                    <a:pt x="1244" y="137"/>
                    <a:pt x="1243" y="132"/>
                  </a:cubicBezTo>
                  <a:cubicBezTo>
                    <a:pt x="1255" y="125"/>
                    <a:pt x="1261" y="112"/>
                    <a:pt x="1267" y="101"/>
                  </a:cubicBezTo>
                  <a:cubicBezTo>
                    <a:pt x="1269" y="101"/>
                    <a:pt x="1269" y="101"/>
                    <a:pt x="1269" y="101"/>
                  </a:cubicBezTo>
                  <a:cubicBezTo>
                    <a:pt x="1274" y="116"/>
                    <a:pt x="1273" y="134"/>
                    <a:pt x="1290" y="144"/>
                  </a:cubicBezTo>
                  <a:cubicBezTo>
                    <a:pt x="1269" y="156"/>
                    <a:pt x="1243" y="155"/>
                    <a:pt x="1219" y="159"/>
                  </a:cubicBezTo>
                  <a:cubicBezTo>
                    <a:pt x="1217" y="157"/>
                    <a:pt x="1214" y="156"/>
                    <a:pt x="1211" y="157"/>
                  </a:cubicBezTo>
                  <a:cubicBezTo>
                    <a:pt x="1208" y="168"/>
                    <a:pt x="1216" y="177"/>
                    <a:pt x="1215" y="190"/>
                  </a:cubicBezTo>
                  <a:cubicBezTo>
                    <a:pt x="1218" y="231"/>
                    <a:pt x="1201" y="273"/>
                    <a:pt x="1168" y="295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71" y="283"/>
                    <a:pt x="1180" y="272"/>
                    <a:pt x="1171" y="261"/>
                  </a:cubicBezTo>
                  <a:cubicBezTo>
                    <a:pt x="1161" y="239"/>
                    <a:pt x="1133" y="250"/>
                    <a:pt x="1120" y="233"/>
                  </a:cubicBezTo>
                  <a:lnTo>
                    <a:pt x="1151" y="228"/>
                  </a:lnTo>
                  <a:close/>
                  <a:moveTo>
                    <a:pt x="1105" y="236"/>
                  </a:moveTo>
                  <a:cubicBezTo>
                    <a:pt x="1140" y="240"/>
                    <a:pt x="1110" y="288"/>
                    <a:pt x="1144" y="295"/>
                  </a:cubicBezTo>
                  <a:cubicBezTo>
                    <a:pt x="1147" y="297"/>
                    <a:pt x="1155" y="298"/>
                    <a:pt x="1154" y="305"/>
                  </a:cubicBezTo>
                  <a:cubicBezTo>
                    <a:pt x="1133" y="322"/>
                    <a:pt x="1105" y="320"/>
                    <a:pt x="1079" y="326"/>
                  </a:cubicBezTo>
                  <a:cubicBezTo>
                    <a:pt x="1074" y="325"/>
                    <a:pt x="1074" y="325"/>
                    <a:pt x="1074" y="325"/>
                  </a:cubicBezTo>
                  <a:cubicBezTo>
                    <a:pt x="1079" y="309"/>
                    <a:pt x="1091" y="291"/>
                    <a:pt x="1091" y="271"/>
                  </a:cubicBezTo>
                  <a:cubicBezTo>
                    <a:pt x="1090" y="247"/>
                    <a:pt x="1063" y="238"/>
                    <a:pt x="1048" y="226"/>
                  </a:cubicBezTo>
                  <a:cubicBezTo>
                    <a:pt x="1047" y="223"/>
                    <a:pt x="1047" y="223"/>
                    <a:pt x="1047" y="223"/>
                  </a:cubicBezTo>
                  <a:cubicBezTo>
                    <a:pt x="1066" y="227"/>
                    <a:pt x="1087" y="229"/>
                    <a:pt x="1105" y="236"/>
                  </a:cubicBezTo>
                  <a:close/>
                  <a:moveTo>
                    <a:pt x="1072" y="271"/>
                  </a:moveTo>
                  <a:cubicBezTo>
                    <a:pt x="1062" y="244"/>
                    <a:pt x="1062" y="244"/>
                    <a:pt x="1062" y="244"/>
                  </a:cubicBezTo>
                  <a:cubicBezTo>
                    <a:pt x="1072" y="245"/>
                    <a:pt x="1077" y="256"/>
                    <a:pt x="1084" y="262"/>
                  </a:cubicBezTo>
                  <a:cubicBezTo>
                    <a:pt x="1084" y="274"/>
                    <a:pt x="1086" y="286"/>
                    <a:pt x="1078" y="298"/>
                  </a:cubicBezTo>
                  <a:cubicBezTo>
                    <a:pt x="1074" y="291"/>
                    <a:pt x="1075" y="279"/>
                    <a:pt x="1072" y="271"/>
                  </a:cubicBezTo>
                  <a:close/>
                  <a:moveTo>
                    <a:pt x="1043" y="251"/>
                  </a:moveTo>
                  <a:cubicBezTo>
                    <a:pt x="1046" y="237"/>
                    <a:pt x="1046" y="237"/>
                    <a:pt x="1046" y="237"/>
                  </a:cubicBezTo>
                  <a:cubicBezTo>
                    <a:pt x="1060" y="249"/>
                    <a:pt x="1065" y="267"/>
                    <a:pt x="1069" y="286"/>
                  </a:cubicBezTo>
                  <a:cubicBezTo>
                    <a:pt x="1069" y="313"/>
                    <a:pt x="1069" y="313"/>
                    <a:pt x="1069" y="313"/>
                  </a:cubicBezTo>
                  <a:cubicBezTo>
                    <a:pt x="1066" y="313"/>
                    <a:pt x="1066" y="313"/>
                    <a:pt x="1066" y="313"/>
                  </a:cubicBezTo>
                  <a:cubicBezTo>
                    <a:pt x="1048" y="298"/>
                    <a:pt x="1038" y="274"/>
                    <a:pt x="1043" y="251"/>
                  </a:cubicBezTo>
                  <a:close/>
                  <a:moveTo>
                    <a:pt x="918" y="309"/>
                  </a:moveTo>
                  <a:cubicBezTo>
                    <a:pt x="928" y="282"/>
                    <a:pt x="938" y="253"/>
                    <a:pt x="945" y="225"/>
                  </a:cubicBezTo>
                  <a:cubicBezTo>
                    <a:pt x="966" y="246"/>
                    <a:pt x="941" y="279"/>
                    <a:pt x="958" y="304"/>
                  </a:cubicBezTo>
                  <a:cubicBezTo>
                    <a:pt x="964" y="318"/>
                    <a:pt x="978" y="328"/>
                    <a:pt x="984" y="342"/>
                  </a:cubicBezTo>
                  <a:cubicBezTo>
                    <a:pt x="974" y="346"/>
                    <a:pt x="965" y="338"/>
                    <a:pt x="953" y="339"/>
                  </a:cubicBezTo>
                  <a:cubicBezTo>
                    <a:pt x="940" y="338"/>
                    <a:pt x="925" y="340"/>
                    <a:pt x="918" y="328"/>
                  </a:cubicBezTo>
                  <a:cubicBezTo>
                    <a:pt x="914" y="322"/>
                    <a:pt x="913" y="315"/>
                    <a:pt x="918" y="309"/>
                  </a:cubicBezTo>
                  <a:close/>
                  <a:moveTo>
                    <a:pt x="986" y="294"/>
                  </a:moveTo>
                  <a:cubicBezTo>
                    <a:pt x="986" y="305"/>
                    <a:pt x="991" y="317"/>
                    <a:pt x="984" y="327"/>
                  </a:cubicBezTo>
                  <a:cubicBezTo>
                    <a:pt x="969" y="315"/>
                    <a:pt x="954" y="296"/>
                    <a:pt x="957" y="274"/>
                  </a:cubicBezTo>
                  <a:cubicBezTo>
                    <a:pt x="961" y="244"/>
                    <a:pt x="961" y="244"/>
                    <a:pt x="961" y="244"/>
                  </a:cubicBezTo>
                  <a:cubicBezTo>
                    <a:pt x="979" y="255"/>
                    <a:pt x="979" y="277"/>
                    <a:pt x="986" y="294"/>
                  </a:cubicBezTo>
                  <a:close/>
                  <a:moveTo>
                    <a:pt x="982" y="258"/>
                  </a:moveTo>
                  <a:cubicBezTo>
                    <a:pt x="997" y="266"/>
                    <a:pt x="1000" y="290"/>
                    <a:pt x="997" y="307"/>
                  </a:cubicBezTo>
                  <a:cubicBezTo>
                    <a:pt x="998" y="309"/>
                    <a:pt x="996" y="309"/>
                    <a:pt x="995" y="310"/>
                  </a:cubicBezTo>
                  <a:cubicBezTo>
                    <a:pt x="991" y="293"/>
                    <a:pt x="986" y="273"/>
                    <a:pt x="982" y="258"/>
                  </a:cubicBezTo>
                  <a:close/>
                  <a:moveTo>
                    <a:pt x="932" y="348"/>
                  </a:moveTo>
                  <a:cubicBezTo>
                    <a:pt x="934" y="345"/>
                    <a:pt x="934" y="345"/>
                    <a:pt x="934" y="345"/>
                  </a:cubicBezTo>
                  <a:cubicBezTo>
                    <a:pt x="957" y="343"/>
                    <a:pt x="982" y="345"/>
                    <a:pt x="993" y="367"/>
                  </a:cubicBezTo>
                  <a:cubicBezTo>
                    <a:pt x="993" y="370"/>
                    <a:pt x="993" y="370"/>
                    <a:pt x="993" y="370"/>
                  </a:cubicBezTo>
                  <a:cubicBezTo>
                    <a:pt x="972" y="369"/>
                    <a:pt x="944" y="370"/>
                    <a:pt x="932" y="348"/>
                  </a:cubicBezTo>
                  <a:close/>
                  <a:moveTo>
                    <a:pt x="985" y="378"/>
                  </a:moveTo>
                  <a:cubicBezTo>
                    <a:pt x="977" y="386"/>
                    <a:pt x="961" y="391"/>
                    <a:pt x="948" y="387"/>
                  </a:cubicBezTo>
                  <a:cubicBezTo>
                    <a:pt x="937" y="382"/>
                    <a:pt x="930" y="372"/>
                    <a:pt x="927" y="361"/>
                  </a:cubicBezTo>
                  <a:cubicBezTo>
                    <a:pt x="928" y="355"/>
                    <a:pt x="928" y="355"/>
                    <a:pt x="928" y="355"/>
                  </a:cubicBezTo>
                  <a:cubicBezTo>
                    <a:pt x="943" y="369"/>
                    <a:pt x="962" y="377"/>
                    <a:pt x="984" y="377"/>
                  </a:cubicBezTo>
                  <a:lnTo>
                    <a:pt x="985" y="378"/>
                  </a:lnTo>
                  <a:close/>
                  <a:moveTo>
                    <a:pt x="682" y="345"/>
                  </a:moveTo>
                  <a:cubicBezTo>
                    <a:pt x="688" y="356"/>
                    <a:pt x="698" y="368"/>
                    <a:pt x="705" y="374"/>
                  </a:cubicBezTo>
                  <a:cubicBezTo>
                    <a:pt x="687" y="372"/>
                    <a:pt x="670" y="359"/>
                    <a:pt x="660" y="345"/>
                  </a:cubicBezTo>
                  <a:cubicBezTo>
                    <a:pt x="660" y="338"/>
                    <a:pt x="669" y="334"/>
                    <a:pt x="672" y="329"/>
                  </a:cubicBezTo>
                  <a:cubicBezTo>
                    <a:pt x="680" y="332"/>
                    <a:pt x="677" y="341"/>
                    <a:pt x="682" y="345"/>
                  </a:cubicBezTo>
                  <a:close/>
                  <a:moveTo>
                    <a:pt x="796" y="264"/>
                  </a:moveTo>
                  <a:cubicBezTo>
                    <a:pt x="800" y="272"/>
                    <a:pt x="798" y="281"/>
                    <a:pt x="802" y="290"/>
                  </a:cubicBezTo>
                  <a:cubicBezTo>
                    <a:pt x="799" y="294"/>
                    <a:pt x="795" y="290"/>
                    <a:pt x="793" y="289"/>
                  </a:cubicBezTo>
                  <a:cubicBezTo>
                    <a:pt x="773" y="264"/>
                    <a:pt x="748" y="242"/>
                    <a:pt x="718" y="234"/>
                  </a:cubicBezTo>
                  <a:cubicBezTo>
                    <a:pt x="717" y="229"/>
                    <a:pt x="721" y="225"/>
                    <a:pt x="724" y="222"/>
                  </a:cubicBezTo>
                  <a:cubicBezTo>
                    <a:pt x="754" y="219"/>
                    <a:pt x="782" y="238"/>
                    <a:pt x="796" y="264"/>
                  </a:cubicBezTo>
                  <a:close/>
                  <a:moveTo>
                    <a:pt x="775" y="133"/>
                  </a:moveTo>
                  <a:cubicBezTo>
                    <a:pt x="771" y="140"/>
                    <a:pt x="761" y="142"/>
                    <a:pt x="754" y="140"/>
                  </a:cubicBezTo>
                  <a:cubicBezTo>
                    <a:pt x="751" y="138"/>
                    <a:pt x="748" y="135"/>
                    <a:pt x="746" y="132"/>
                  </a:cubicBezTo>
                  <a:cubicBezTo>
                    <a:pt x="754" y="127"/>
                    <a:pt x="768" y="125"/>
                    <a:pt x="775" y="133"/>
                  </a:cubicBezTo>
                  <a:close/>
                  <a:moveTo>
                    <a:pt x="668" y="105"/>
                  </a:moveTo>
                  <a:cubicBezTo>
                    <a:pt x="683" y="119"/>
                    <a:pt x="701" y="132"/>
                    <a:pt x="697" y="154"/>
                  </a:cubicBezTo>
                  <a:cubicBezTo>
                    <a:pt x="700" y="159"/>
                    <a:pt x="694" y="173"/>
                    <a:pt x="703" y="172"/>
                  </a:cubicBezTo>
                  <a:cubicBezTo>
                    <a:pt x="715" y="151"/>
                    <a:pt x="715" y="151"/>
                    <a:pt x="715" y="151"/>
                  </a:cubicBezTo>
                  <a:cubicBezTo>
                    <a:pt x="741" y="164"/>
                    <a:pt x="767" y="145"/>
                    <a:pt x="791" y="136"/>
                  </a:cubicBezTo>
                  <a:cubicBezTo>
                    <a:pt x="798" y="158"/>
                    <a:pt x="794" y="181"/>
                    <a:pt x="781" y="199"/>
                  </a:cubicBezTo>
                  <a:cubicBezTo>
                    <a:pt x="751" y="216"/>
                    <a:pt x="751" y="216"/>
                    <a:pt x="751" y="216"/>
                  </a:cubicBezTo>
                  <a:cubicBezTo>
                    <a:pt x="719" y="215"/>
                    <a:pt x="719" y="215"/>
                    <a:pt x="719" y="215"/>
                  </a:cubicBezTo>
                  <a:cubicBezTo>
                    <a:pt x="715" y="212"/>
                    <a:pt x="716" y="206"/>
                    <a:pt x="714" y="202"/>
                  </a:cubicBezTo>
                  <a:cubicBezTo>
                    <a:pt x="721" y="187"/>
                    <a:pt x="737" y="177"/>
                    <a:pt x="743" y="163"/>
                  </a:cubicBezTo>
                  <a:cubicBezTo>
                    <a:pt x="739" y="163"/>
                    <a:pt x="739" y="163"/>
                    <a:pt x="739" y="163"/>
                  </a:cubicBezTo>
                  <a:cubicBezTo>
                    <a:pt x="716" y="187"/>
                    <a:pt x="716" y="187"/>
                    <a:pt x="716" y="187"/>
                  </a:cubicBezTo>
                  <a:cubicBezTo>
                    <a:pt x="714" y="187"/>
                    <a:pt x="711" y="183"/>
                    <a:pt x="709" y="186"/>
                  </a:cubicBezTo>
                  <a:cubicBezTo>
                    <a:pt x="707" y="190"/>
                    <a:pt x="707" y="190"/>
                    <a:pt x="707" y="190"/>
                  </a:cubicBezTo>
                  <a:cubicBezTo>
                    <a:pt x="711" y="192"/>
                    <a:pt x="711" y="192"/>
                    <a:pt x="711" y="192"/>
                  </a:cubicBezTo>
                  <a:cubicBezTo>
                    <a:pt x="710" y="193"/>
                    <a:pt x="710" y="193"/>
                    <a:pt x="710" y="193"/>
                  </a:cubicBezTo>
                  <a:cubicBezTo>
                    <a:pt x="699" y="186"/>
                    <a:pt x="687" y="185"/>
                    <a:pt x="676" y="183"/>
                  </a:cubicBezTo>
                  <a:cubicBezTo>
                    <a:pt x="671" y="153"/>
                    <a:pt x="664" y="124"/>
                    <a:pt x="653" y="95"/>
                  </a:cubicBezTo>
                  <a:cubicBezTo>
                    <a:pt x="658" y="96"/>
                    <a:pt x="665" y="101"/>
                    <a:pt x="668" y="105"/>
                  </a:cubicBezTo>
                  <a:close/>
                  <a:moveTo>
                    <a:pt x="684" y="191"/>
                  </a:moveTo>
                  <a:cubicBezTo>
                    <a:pt x="684" y="192"/>
                    <a:pt x="682" y="193"/>
                    <a:pt x="680" y="192"/>
                  </a:cubicBezTo>
                  <a:cubicBezTo>
                    <a:pt x="681" y="190"/>
                    <a:pt x="681" y="190"/>
                    <a:pt x="681" y="190"/>
                  </a:cubicBezTo>
                  <a:lnTo>
                    <a:pt x="684" y="191"/>
                  </a:lnTo>
                  <a:close/>
                  <a:moveTo>
                    <a:pt x="671" y="192"/>
                  </a:moveTo>
                  <a:cubicBezTo>
                    <a:pt x="669" y="200"/>
                    <a:pt x="660" y="197"/>
                    <a:pt x="655" y="201"/>
                  </a:cubicBezTo>
                  <a:cubicBezTo>
                    <a:pt x="654" y="197"/>
                    <a:pt x="662" y="192"/>
                    <a:pt x="667" y="191"/>
                  </a:cubicBezTo>
                  <a:cubicBezTo>
                    <a:pt x="668" y="191"/>
                    <a:pt x="670" y="190"/>
                    <a:pt x="671" y="192"/>
                  </a:cubicBezTo>
                  <a:close/>
                  <a:moveTo>
                    <a:pt x="628" y="125"/>
                  </a:moveTo>
                  <a:cubicBezTo>
                    <a:pt x="634" y="117"/>
                    <a:pt x="639" y="107"/>
                    <a:pt x="646" y="100"/>
                  </a:cubicBezTo>
                  <a:cubicBezTo>
                    <a:pt x="652" y="114"/>
                    <a:pt x="652" y="114"/>
                    <a:pt x="652" y="114"/>
                  </a:cubicBezTo>
                  <a:cubicBezTo>
                    <a:pt x="660" y="135"/>
                    <a:pt x="669" y="160"/>
                    <a:pt x="667" y="183"/>
                  </a:cubicBezTo>
                  <a:cubicBezTo>
                    <a:pt x="658" y="187"/>
                    <a:pt x="649" y="200"/>
                    <a:pt x="640" y="192"/>
                  </a:cubicBezTo>
                  <a:cubicBezTo>
                    <a:pt x="624" y="176"/>
                    <a:pt x="618" y="146"/>
                    <a:pt x="628" y="125"/>
                  </a:cubicBezTo>
                  <a:close/>
                  <a:moveTo>
                    <a:pt x="650" y="204"/>
                  </a:moveTo>
                  <a:cubicBezTo>
                    <a:pt x="643" y="211"/>
                    <a:pt x="642" y="224"/>
                    <a:pt x="641" y="233"/>
                  </a:cubicBezTo>
                  <a:cubicBezTo>
                    <a:pt x="636" y="228"/>
                    <a:pt x="639" y="217"/>
                    <a:pt x="641" y="211"/>
                  </a:cubicBezTo>
                  <a:cubicBezTo>
                    <a:pt x="643" y="206"/>
                    <a:pt x="645" y="203"/>
                    <a:pt x="650" y="204"/>
                  </a:cubicBezTo>
                  <a:close/>
                  <a:moveTo>
                    <a:pt x="565" y="182"/>
                  </a:moveTo>
                  <a:cubicBezTo>
                    <a:pt x="582" y="176"/>
                    <a:pt x="606" y="171"/>
                    <a:pt x="623" y="182"/>
                  </a:cubicBezTo>
                  <a:cubicBezTo>
                    <a:pt x="638" y="202"/>
                    <a:pt x="638" y="202"/>
                    <a:pt x="638" y="202"/>
                  </a:cubicBezTo>
                  <a:cubicBezTo>
                    <a:pt x="638" y="206"/>
                    <a:pt x="635" y="210"/>
                    <a:pt x="632" y="211"/>
                  </a:cubicBezTo>
                  <a:cubicBezTo>
                    <a:pt x="617" y="206"/>
                    <a:pt x="602" y="202"/>
                    <a:pt x="585" y="203"/>
                  </a:cubicBezTo>
                  <a:cubicBezTo>
                    <a:pt x="544" y="199"/>
                    <a:pt x="544" y="199"/>
                    <a:pt x="544" y="199"/>
                  </a:cubicBezTo>
                  <a:cubicBezTo>
                    <a:pt x="546" y="191"/>
                    <a:pt x="557" y="187"/>
                    <a:pt x="565" y="182"/>
                  </a:cubicBezTo>
                  <a:close/>
                  <a:moveTo>
                    <a:pt x="556" y="238"/>
                  </a:moveTo>
                  <a:cubicBezTo>
                    <a:pt x="544" y="230"/>
                    <a:pt x="540" y="218"/>
                    <a:pt x="530" y="209"/>
                  </a:cubicBezTo>
                  <a:cubicBezTo>
                    <a:pt x="542" y="204"/>
                    <a:pt x="558" y="208"/>
                    <a:pt x="571" y="208"/>
                  </a:cubicBezTo>
                  <a:cubicBezTo>
                    <a:pt x="591" y="210"/>
                    <a:pt x="613" y="207"/>
                    <a:pt x="629" y="220"/>
                  </a:cubicBezTo>
                  <a:cubicBezTo>
                    <a:pt x="633" y="228"/>
                    <a:pt x="634" y="242"/>
                    <a:pt x="623" y="246"/>
                  </a:cubicBezTo>
                  <a:cubicBezTo>
                    <a:pt x="601" y="253"/>
                    <a:pt x="573" y="253"/>
                    <a:pt x="556" y="238"/>
                  </a:cubicBezTo>
                  <a:close/>
                  <a:moveTo>
                    <a:pt x="613" y="270"/>
                  </a:moveTo>
                  <a:cubicBezTo>
                    <a:pt x="619" y="260"/>
                    <a:pt x="626" y="245"/>
                    <a:pt x="638" y="247"/>
                  </a:cubicBezTo>
                  <a:cubicBezTo>
                    <a:pt x="641" y="251"/>
                    <a:pt x="650" y="260"/>
                    <a:pt x="653" y="250"/>
                  </a:cubicBezTo>
                  <a:cubicBezTo>
                    <a:pt x="657" y="249"/>
                    <a:pt x="655" y="254"/>
                    <a:pt x="658" y="256"/>
                  </a:cubicBezTo>
                  <a:cubicBezTo>
                    <a:pt x="660" y="251"/>
                    <a:pt x="670" y="256"/>
                    <a:pt x="669" y="249"/>
                  </a:cubicBezTo>
                  <a:cubicBezTo>
                    <a:pt x="668" y="248"/>
                    <a:pt x="665" y="247"/>
                    <a:pt x="664" y="246"/>
                  </a:cubicBezTo>
                  <a:cubicBezTo>
                    <a:pt x="665" y="240"/>
                    <a:pt x="670" y="238"/>
                    <a:pt x="675" y="238"/>
                  </a:cubicBezTo>
                  <a:cubicBezTo>
                    <a:pt x="685" y="238"/>
                    <a:pt x="695" y="240"/>
                    <a:pt x="703" y="246"/>
                  </a:cubicBezTo>
                  <a:cubicBezTo>
                    <a:pt x="706" y="244"/>
                    <a:pt x="701" y="241"/>
                    <a:pt x="700" y="239"/>
                  </a:cubicBezTo>
                  <a:cubicBezTo>
                    <a:pt x="710" y="229"/>
                    <a:pt x="719" y="245"/>
                    <a:pt x="730" y="245"/>
                  </a:cubicBezTo>
                  <a:cubicBezTo>
                    <a:pt x="752" y="252"/>
                    <a:pt x="769" y="273"/>
                    <a:pt x="786" y="288"/>
                  </a:cubicBezTo>
                  <a:cubicBezTo>
                    <a:pt x="785" y="293"/>
                    <a:pt x="793" y="293"/>
                    <a:pt x="789" y="297"/>
                  </a:cubicBezTo>
                  <a:cubicBezTo>
                    <a:pt x="767" y="297"/>
                    <a:pt x="740" y="305"/>
                    <a:pt x="722" y="290"/>
                  </a:cubicBezTo>
                  <a:cubicBezTo>
                    <a:pt x="711" y="283"/>
                    <a:pt x="702" y="271"/>
                    <a:pt x="695" y="261"/>
                  </a:cubicBezTo>
                  <a:cubicBezTo>
                    <a:pt x="692" y="262"/>
                    <a:pt x="692" y="262"/>
                    <a:pt x="692" y="262"/>
                  </a:cubicBezTo>
                  <a:cubicBezTo>
                    <a:pt x="691" y="289"/>
                    <a:pt x="681" y="317"/>
                    <a:pt x="657" y="334"/>
                  </a:cubicBezTo>
                  <a:cubicBezTo>
                    <a:pt x="648" y="340"/>
                    <a:pt x="637" y="339"/>
                    <a:pt x="630" y="349"/>
                  </a:cubicBezTo>
                  <a:cubicBezTo>
                    <a:pt x="626" y="332"/>
                    <a:pt x="632" y="313"/>
                    <a:pt x="637" y="295"/>
                  </a:cubicBezTo>
                  <a:cubicBezTo>
                    <a:pt x="641" y="283"/>
                    <a:pt x="652" y="272"/>
                    <a:pt x="658" y="260"/>
                  </a:cubicBezTo>
                  <a:cubicBezTo>
                    <a:pt x="656" y="259"/>
                    <a:pt x="656" y="259"/>
                    <a:pt x="656" y="259"/>
                  </a:cubicBezTo>
                  <a:cubicBezTo>
                    <a:pt x="632" y="281"/>
                    <a:pt x="623" y="313"/>
                    <a:pt x="621" y="347"/>
                  </a:cubicBezTo>
                  <a:cubicBezTo>
                    <a:pt x="619" y="348"/>
                    <a:pt x="616" y="344"/>
                    <a:pt x="615" y="341"/>
                  </a:cubicBezTo>
                  <a:cubicBezTo>
                    <a:pt x="601" y="322"/>
                    <a:pt x="600" y="289"/>
                    <a:pt x="613" y="270"/>
                  </a:cubicBezTo>
                  <a:close/>
                  <a:moveTo>
                    <a:pt x="650" y="348"/>
                  </a:moveTo>
                  <a:cubicBezTo>
                    <a:pt x="649" y="349"/>
                    <a:pt x="649" y="349"/>
                    <a:pt x="649" y="349"/>
                  </a:cubicBezTo>
                  <a:cubicBezTo>
                    <a:pt x="647" y="348"/>
                    <a:pt x="647" y="348"/>
                    <a:pt x="647" y="348"/>
                  </a:cubicBezTo>
                  <a:cubicBezTo>
                    <a:pt x="648" y="348"/>
                    <a:pt x="649" y="347"/>
                    <a:pt x="650" y="348"/>
                  </a:cubicBezTo>
                  <a:close/>
                  <a:moveTo>
                    <a:pt x="572" y="301"/>
                  </a:moveTo>
                  <a:cubicBezTo>
                    <a:pt x="574" y="294"/>
                    <a:pt x="573" y="288"/>
                    <a:pt x="578" y="283"/>
                  </a:cubicBezTo>
                  <a:cubicBezTo>
                    <a:pt x="587" y="287"/>
                    <a:pt x="585" y="296"/>
                    <a:pt x="585" y="304"/>
                  </a:cubicBezTo>
                  <a:cubicBezTo>
                    <a:pt x="583" y="311"/>
                    <a:pt x="583" y="317"/>
                    <a:pt x="578" y="324"/>
                  </a:cubicBezTo>
                  <a:cubicBezTo>
                    <a:pt x="571" y="319"/>
                    <a:pt x="571" y="308"/>
                    <a:pt x="572" y="301"/>
                  </a:cubicBezTo>
                  <a:close/>
                  <a:moveTo>
                    <a:pt x="567" y="337"/>
                  </a:moveTo>
                  <a:cubicBezTo>
                    <a:pt x="562" y="331"/>
                    <a:pt x="558" y="323"/>
                    <a:pt x="557" y="315"/>
                  </a:cubicBezTo>
                  <a:cubicBezTo>
                    <a:pt x="562" y="306"/>
                    <a:pt x="562" y="306"/>
                    <a:pt x="562" y="306"/>
                  </a:cubicBezTo>
                  <a:cubicBezTo>
                    <a:pt x="569" y="314"/>
                    <a:pt x="566" y="328"/>
                    <a:pt x="573" y="336"/>
                  </a:cubicBezTo>
                  <a:cubicBezTo>
                    <a:pt x="573" y="341"/>
                    <a:pt x="569" y="338"/>
                    <a:pt x="567" y="337"/>
                  </a:cubicBezTo>
                  <a:close/>
                  <a:moveTo>
                    <a:pt x="563" y="370"/>
                  </a:moveTo>
                  <a:cubicBezTo>
                    <a:pt x="574" y="357"/>
                    <a:pt x="591" y="355"/>
                    <a:pt x="607" y="350"/>
                  </a:cubicBezTo>
                  <a:cubicBezTo>
                    <a:pt x="610" y="350"/>
                    <a:pt x="614" y="352"/>
                    <a:pt x="615" y="356"/>
                  </a:cubicBezTo>
                  <a:cubicBezTo>
                    <a:pt x="609" y="383"/>
                    <a:pt x="571" y="402"/>
                    <a:pt x="584" y="433"/>
                  </a:cubicBezTo>
                  <a:cubicBezTo>
                    <a:pt x="589" y="449"/>
                    <a:pt x="609" y="454"/>
                    <a:pt x="618" y="468"/>
                  </a:cubicBezTo>
                  <a:cubicBezTo>
                    <a:pt x="620" y="469"/>
                    <a:pt x="623" y="468"/>
                    <a:pt x="624" y="466"/>
                  </a:cubicBezTo>
                  <a:cubicBezTo>
                    <a:pt x="616" y="447"/>
                    <a:pt x="634" y="430"/>
                    <a:pt x="630" y="409"/>
                  </a:cubicBezTo>
                  <a:cubicBezTo>
                    <a:pt x="628" y="396"/>
                    <a:pt x="621" y="385"/>
                    <a:pt x="615" y="374"/>
                  </a:cubicBezTo>
                  <a:cubicBezTo>
                    <a:pt x="615" y="370"/>
                    <a:pt x="618" y="366"/>
                    <a:pt x="621" y="364"/>
                  </a:cubicBezTo>
                  <a:cubicBezTo>
                    <a:pt x="630" y="370"/>
                    <a:pt x="630" y="357"/>
                    <a:pt x="637" y="354"/>
                  </a:cubicBezTo>
                  <a:cubicBezTo>
                    <a:pt x="672" y="363"/>
                    <a:pt x="700" y="388"/>
                    <a:pt x="737" y="391"/>
                  </a:cubicBezTo>
                  <a:cubicBezTo>
                    <a:pt x="749" y="393"/>
                    <a:pt x="763" y="389"/>
                    <a:pt x="771" y="394"/>
                  </a:cubicBezTo>
                  <a:cubicBezTo>
                    <a:pt x="766" y="403"/>
                    <a:pt x="754" y="410"/>
                    <a:pt x="749" y="420"/>
                  </a:cubicBezTo>
                  <a:cubicBezTo>
                    <a:pt x="738" y="431"/>
                    <a:pt x="722" y="440"/>
                    <a:pt x="707" y="434"/>
                  </a:cubicBezTo>
                  <a:cubicBezTo>
                    <a:pt x="694" y="407"/>
                    <a:pt x="660" y="411"/>
                    <a:pt x="644" y="389"/>
                  </a:cubicBezTo>
                  <a:cubicBezTo>
                    <a:pt x="641" y="387"/>
                    <a:pt x="638" y="391"/>
                    <a:pt x="638" y="394"/>
                  </a:cubicBezTo>
                  <a:cubicBezTo>
                    <a:pt x="647" y="436"/>
                    <a:pt x="647" y="436"/>
                    <a:pt x="647" y="436"/>
                  </a:cubicBezTo>
                  <a:cubicBezTo>
                    <a:pt x="657" y="451"/>
                    <a:pt x="674" y="458"/>
                    <a:pt x="691" y="455"/>
                  </a:cubicBezTo>
                  <a:cubicBezTo>
                    <a:pt x="706" y="456"/>
                    <a:pt x="714" y="438"/>
                    <a:pt x="730" y="442"/>
                  </a:cubicBezTo>
                  <a:cubicBezTo>
                    <a:pt x="730" y="447"/>
                    <a:pt x="724" y="451"/>
                    <a:pt x="722" y="456"/>
                  </a:cubicBezTo>
                  <a:cubicBezTo>
                    <a:pt x="717" y="468"/>
                    <a:pt x="718" y="480"/>
                    <a:pt x="723" y="491"/>
                  </a:cubicBezTo>
                  <a:cubicBezTo>
                    <a:pt x="730" y="505"/>
                    <a:pt x="745" y="510"/>
                    <a:pt x="756" y="520"/>
                  </a:cubicBezTo>
                  <a:cubicBezTo>
                    <a:pt x="766" y="519"/>
                    <a:pt x="757" y="508"/>
                    <a:pt x="759" y="503"/>
                  </a:cubicBezTo>
                  <a:cubicBezTo>
                    <a:pt x="776" y="466"/>
                    <a:pt x="727" y="425"/>
                    <a:pt x="776" y="401"/>
                  </a:cubicBezTo>
                  <a:cubicBezTo>
                    <a:pt x="785" y="390"/>
                    <a:pt x="799" y="386"/>
                    <a:pt x="814" y="389"/>
                  </a:cubicBezTo>
                  <a:cubicBezTo>
                    <a:pt x="811" y="404"/>
                    <a:pt x="793" y="407"/>
                    <a:pt x="788" y="420"/>
                  </a:cubicBezTo>
                  <a:cubicBezTo>
                    <a:pt x="785" y="438"/>
                    <a:pt x="800" y="457"/>
                    <a:pt x="786" y="472"/>
                  </a:cubicBezTo>
                  <a:cubicBezTo>
                    <a:pt x="786" y="475"/>
                    <a:pt x="788" y="476"/>
                    <a:pt x="790" y="476"/>
                  </a:cubicBezTo>
                  <a:cubicBezTo>
                    <a:pt x="828" y="455"/>
                    <a:pt x="795" y="404"/>
                    <a:pt x="832" y="383"/>
                  </a:cubicBezTo>
                  <a:cubicBezTo>
                    <a:pt x="860" y="372"/>
                    <a:pt x="882" y="352"/>
                    <a:pt x="905" y="330"/>
                  </a:cubicBezTo>
                  <a:cubicBezTo>
                    <a:pt x="907" y="344"/>
                    <a:pt x="906" y="363"/>
                    <a:pt x="889" y="368"/>
                  </a:cubicBezTo>
                  <a:cubicBezTo>
                    <a:pt x="851" y="383"/>
                    <a:pt x="843" y="425"/>
                    <a:pt x="826" y="456"/>
                  </a:cubicBezTo>
                  <a:cubicBezTo>
                    <a:pt x="828" y="458"/>
                    <a:pt x="828" y="458"/>
                    <a:pt x="828" y="458"/>
                  </a:cubicBezTo>
                  <a:cubicBezTo>
                    <a:pt x="845" y="437"/>
                    <a:pt x="877" y="447"/>
                    <a:pt x="892" y="425"/>
                  </a:cubicBezTo>
                  <a:cubicBezTo>
                    <a:pt x="916" y="402"/>
                    <a:pt x="908" y="367"/>
                    <a:pt x="913" y="336"/>
                  </a:cubicBezTo>
                  <a:cubicBezTo>
                    <a:pt x="916" y="333"/>
                    <a:pt x="918" y="339"/>
                    <a:pt x="919" y="341"/>
                  </a:cubicBezTo>
                  <a:cubicBezTo>
                    <a:pt x="922" y="361"/>
                    <a:pt x="926" y="388"/>
                    <a:pt x="949" y="393"/>
                  </a:cubicBezTo>
                  <a:cubicBezTo>
                    <a:pt x="972" y="399"/>
                    <a:pt x="987" y="380"/>
                    <a:pt x="1009" y="382"/>
                  </a:cubicBezTo>
                  <a:cubicBezTo>
                    <a:pt x="1004" y="372"/>
                    <a:pt x="996" y="360"/>
                    <a:pt x="990" y="350"/>
                  </a:cubicBezTo>
                  <a:cubicBezTo>
                    <a:pt x="1000" y="321"/>
                    <a:pt x="1013" y="286"/>
                    <a:pt x="993" y="258"/>
                  </a:cubicBezTo>
                  <a:cubicBezTo>
                    <a:pt x="969" y="241"/>
                    <a:pt x="969" y="241"/>
                    <a:pt x="969" y="241"/>
                  </a:cubicBezTo>
                  <a:cubicBezTo>
                    <a:pt x="947" y="214"/>
                    <a:pt x="947" y="214"/>
                    <a:pt x="947" y="214"/>
                  </a:cubicBezTo>
                  <a:cubicBezTo>
                    <a:pt x="944" y="195"/>
                    <a:pt x="946" y="177"/>
                    <a:pt x="946" y="160"/>
                  </a:cubicBezTo>
                  <a:cubicBezTo>
                    <a:pt x="971" y="184"/>
                    <a:pt x="1000" y="202"/>
                    <a:pt x="1031" y="215"/>
                  </a:cubicBezTo>
                  <a:cubicBezTo>
                    <a:pt x="1045" y="227"/>
                    <a:pt x="1036" y="245"/>
                    <a:pt x="1036" y="260"/>
                  </a:cubicBezTo>
                  <a:cubicBezTo>
                    <a:pt x="1033" y="282"/>
                    <a:pt x="1045" y="300"/>
                    <a:pt x="1060" y="314"/>
                  </a:cubicBezTo>
                  <a:cubicBezTo>
                    <a:pt x="1061" y="317"/>
                    <a:pt x="1063" y="322"/>
                    <a:pt x="1060" y="327"/>
                  </a:cubicBezTo>
                  <a:cubicBezTo>
                    <a:pt x="1045" y="333"/>
                    <a:pt x="1031" y="325"/>
                    <a:pt x="1015" y="328"/>
                  </a:cubicBezTo>
                  <a:cubicBezTo>
                    <a:pt x="1012" y="373"/>
                    <a:pt x="1014" y="422"/>
                    <a:pt x="973" y="449"/>
                  </a:cubicBezTo>
                  <a:cubicBezTo>
                    <a:pt x="942" y="474"/>
                    <a:pt x="895" y="466"/>
                    <a:pt x="858" y="475"/>
                  </a:cubicBezTo>
                  <a:cubicBezTo>
                    <a:pt x="830" y="481"/>
                    <a:pt x="804" y="491"/>
                    <a:pt x="781" y="506"/>
                  </a:cubicBezTo>
                  <a:cubicBezTo>
                    <a:pt x="770" y="516"/>
                    <a:pt x="759" y="526"/>
                    <a:pt x="750" y="539"/>
                  </a:cubicBezTo>
                  <a:cubicBezTo>
                    <a:pt x="740" y="527"/>
                    <a:pt x="726" y="512"/>
                    <a:pt x="712" y="501"/>
                  </a:cubicBezTo>
                  <a:cubicBezTo>
                    <a:pt x="688" y="484"/>
                    <a:pt x="657" y="482"/>
                    <a:pt x="628" y="475"/>
                  </a:cubicBezTo>
                  <a:cubicBezTo>
                    <a:pt x="590" y="469"/>
                    <a:pt x="549" y="465"/>
                    <a:pt x="522" y="437"/>
                  </a:cubicBezTo>
                  <a:cubicBezTo>
                    <a:pt x="527" y="429"/>
                    <a:pt x="537" y="425"/>
                    <a:pt x="544" y="418"/>
                  </a:cubicBezTo>
                  <a:cubicBezTo>
                    <a:pt x="559" y="406"/>
                    <a:pt x="564" y="388"/>
                    <a:pt x="563" y="370"/>
                  </a:cubicBezTo>
                  <a:close/>
                  <a:moveTo>
                    <a:pt x="625" y="417"/>
                  </a:moveTo>
                  <a:cubicBezTo>
                    <a:pt x="622" y="429"/>
                    <a:pt x="622" y="440"/>
                    <a:pt x="614" y="450"/>
                  </a:cubicBezTo>
                  <a:cubicBezTo>
                    <a:pt x="602" y="433"/>
                    <a:pt x="598" y="402"/>
                    <a:pt x="610" y="384"/>
                  </a:cubicBezTo>
                  <a:cubicBezTo>
                    <a:pt x="620" y="390"/>
                    <a:pt x="622" y="407"/>
                    <a:pt x="625" y="417"/>
                  </a:cubicBezTo>
                  <a:close/>
                  <a:moveTo>
                    <a:pt x="601" y="442"/>
                  </a:moveTo>
                  <a:cubicBezTo>
                    <a:pt x="595" y="441"/>
                    <a:pt x="591" y="431"/>
                    <a:pt x="589" y="426"/>
                  </a:cubicBezTo>
                  <a:cubicBezTo>
                    <a:pt x="586" y="416"/>
                    <a:pt x="590" y="408"/>
                    <a:pt x="595" y="400"/>
                  </a:cubicBezTo>
                  <a:cubicBezTo>
                    <a:pt x="597" y="402"/>
                    <a:pt x="597" y="402"/>
                    <a:pt x="597" y="402"/>
                  </a:cubicBezTo>
                  <a:cubicBezTo>
                    <a:pt x="598" y="415"/>
                    <a:pt x="596" y="431"/>
                    <a:pt x="601" y="442"/>
                  </a:cubicBezTo>
                  <a:close/>
                  <a:moveTo>
                    <a:pt x="740" y="479"/>
                  </a:moveTo>
                  <a:cubicBezTo>
                    <a:pt x="739" y="465"/>
                    <a:pt x="736" y="450"/>
                    <a:pt x="745" y="439"/>
                  </a:cubicBezTo>
                  <a:cubicBezTo>
                    <a:pt x="755" y="454"/>
                    <a:pt x="757" y="478"/>
                    <a:pt x="754" y="497"/>
                  </a:cubicBezTo>
                  <a:cubicBezTo>
                    <a:pt x="744" y="498"/>
                    <a:pt x="744" y="486"/>
                    <a:pt x="740" y="479"/>
                  </a:cubicBezTo>
                  <a:close/>
                  <a:moveTo>
                    <a:pt x="742" y="501"/>
                  </a:moveTo>
                  <a:cubicBezTo>
                    <a:pt x="732" y="498"/>
                    <a:pt x="727" y="487"/>
                    <a:pt x="725" y="477"/>
                  </a:cubicBezTo>
                  <a:cubicBezTo>
                    <a:pt x="725" y="470"/>
                    <a:pt x="727" y="462"/>
                    <a:pt x="729" y="456"/>
                  </a:cubicBezTo>
                  <a:cubicBezTo>
                    <a:pt x="737" y="464"/>
                    <a:pt x="731" y="477"/>
                    <a:pt x="737" y="486"/>
                  </a:cubicBezTo>
                  <a:cubicBezTo>
                    <a:pt x="740" y="490"/>
                    <a:pt x="741" y="498"/>
                    <a:pt x="742" y="501"/>
                  </a:cubicBezTo>
                  <a:close/>
                  <a:moveTo>
                    <a:pt x="701" y="445"/>
                  </a:moveTo>
                  <a:cubicBezTo>
                    <a:pt x="695" y="451"/>
                    <a:pt x="684" y="450"/>
                    <a:pt x="675" y="449"/>
                  </a:cubicBezTo>
                  <a:cubicBezTo>
                    <a:pt x="666" y="447"/>
                    <a:pt x="655" y="439"/>
                    <a:pt x="651" y="430"/>
                  </a:cubicBezTo>
                  <a:cubicBezTo>
                    <a:pt x="653" y="423"/>
                    <a:pt x="653" y="423"/>
                    <a:pt x="653" y="423"/>
                  </a:cubicBezTo>
                  <a:cubicBezTo>
                    <a:pt x="668" y="433"/>
                    <a:pt x="684" y="441"/>
                    <a:pt x="701" y="445"/>
                  </a:cubicBezTo>
                  <a:close/>
                  <a:moveTo>
                    <a:pt x="654" y="409"/>
                  </a:moveTo>
                  <a:cubicBezTo>
                    <a:pt x="671" y="409"/>
                    <a:pt x="687" y="420"/>
                    <a:pt x="697" y="433"/>
                  </a:cubicBezTo>
                  <a:cubicBezTo>
                    <a:pt x="692" y="437"/>
                    <a:pt x="683" y="433"/>
                    <a:pt x="677" y="429"/>
                  </a:cubicBezTo>
                  <a:cubicBezTo>
                    <a:pt x="667" y="426"/>
                    <a:pt x="655" y="420"/>
                    <a:pt x="654" y="409"/>
                  </a:cubicBezTo>
                  <a:close/>
                  <a:moveTo>
                    <a:pt x="806" y="412"/>
                  </a:moveTo>
                  <a:cubicBezTo>
                    <a:pt x="806" y="428"/>
                    <a:pt x="807" y="440"/>
                    <a:pt x="801" y="455"/>
                  </a:cubicBezTo>
                  <a:cubicBezTo>
                    <a:pt x="797" y="445"/>
                    <a:pt x="789" y="431"/>
                    <a:pt x="796" y="419"/>
                  </a:cubicBezTo>
                  <a:cubicBezTo>
                    <a:pt x="799" y="417"/>
                    <a:pt x="801" y="410"/>
                    <a:pt x="806" y="412"/>
                  </a:cubicBezTo>
                  <a:close/>
                  <a:moveTo>
                    <a:pt x="890" y="410"/>
                  </a:moveTo>
                  <a:cubicBezTo>
                    <a:pt x="902" y="394"/>
                    <a:pt x="902" y="394"/>
                    <a:pt x="902" y="394"/>
                  </a:cubicBezTo>
                  <a:cubicBezTo>
                    <a:pt x="904" y="407"/>
                    <a:pt x="892" y="417"/>
                    <a:pt x="883" y="427"/>
                  </a:cubicBezTo>
                  <a:cubicBezTo>
                    <a:pt x="866" y="436"/>
                    <a:pt x="866" y="436"/>
                    <a:pt x="866" y="436"/>
                  </a:cubicBezTo>
                  <a:cubicBezTo>
                    <a:pt x="872" y="428"/>
                    <a:pt x="883" y="419"/>
                    <a:pt x="890" y="410"/>
                  </a:cubicBezTo>
                  <a:close/>
                  <a:moveTo>
                    <a:pt x="843" y="439"/>
                  </a:moveTo>
                  <a:cubicBezTo>
                    <a:pt x="851" y="412"/>
                    <a:pt x="867" y="379"/>
                    <a:pt x="898" y="369"/>
                  </a:cubicBezTo>
                  <a:cubicBezTo>
                    <a:pt x="904" y="370"/>
                    <a:pt x="900" y="376"/>
                    <a:pt x="899" y="379"/>
                  </a:cubicBezTo>
                  <a:cubicBezTo>
                    <a:pt x="892" y="405"/>
                    <a:pt x="868" y="429"/>
                    <a:pt x="843" y="439"/>
                  </a:cubicBezTo>
                  <a:close/>
                  <a:moveTo>
                    <a:pt x="554" y="379"/>
                  </a:moveTo>
                  <a:cubicBezTo>
                    <a:pt x="559" y="393"/>
                    <a:pt x="549" y="404"/>
                    <a:pt x="540" y="415"/>
                  </a:cubicBezTo>
                  <a:cubicBezTo>
                    <a:pt x="535" y="418"/>
                    <a:pt x="531" y="422"/>
                    <a:pt x="526" y="423"/>
                  </a:cubicBezTo>
                  <a:cubicBezTo>
                    <a:pt x="529" y="408"/>
                    <a:pt x="539" y="392"/>
                    <a:pt x="552" y="379"/>
                  </a:cubicBezTo>
                  <a:lnTo>
                    <a:pt x="554" y="379"/>
                  </a:lnTo>
                  <a:close/>
                  <a:moveTo>
                    <a:pt x="526" y="391"/>
                  </a:moveTo>
                  <a:cubicBezTo>
                    <a:pt x="530" y="389"/>
                    <a:pt x="532" y="384"/>
                    <a:pt x="537" y="383"/>
                  </a:cubicBezTo>
                  <a:cubicBezTo>
                    <a:pt x="534" y="393"/>
                    <a:pt x="526" y="403"/>
                    <a:pt x="520" y="413"/>
                  </a:cubicBezTo>
                  <a:cubicBezTo>
                    <a:pt x="519" y="414"/>
                    <a:pt x="519" y="414"/>
                    <a:pt x="519" y="414"/>
                  </a:cubicBezTo>
                  <a:cubicBezTo>
                    <a:pt x="516" y="407"/>
                    <a:pt x="522" y="399"/>
                    <a:pt x="526" y="391"/>
                  </a:cubicBezTo>
                  <a:close/>
                  <a:moveTo>
                    <a:pt x="541" y="251"/>
                  </a:moveTo>
                  <a:cubicBezTo>
                    <a:pt x="544" y="253"/>
                    <a:pt x="547" y="255"/>
                    <a:pt x="548" y="258"/>
                  </a:cubicBezTo>
                  <a:cubicBezTo>
                    <a:pt x="542" y="260"/>
                    <a:pt x="534" y="253"/>
                    <a:pt x="525" y="250"/>
                  </a:cubicBezTo>
                  <a:cubicBezTo>
                    <a:pt x="529" y="247"/>
                    <a:pt x="537" y="249"/>
                    <a:pt x="541" y="251"/>
                  </a:cubicBezTo>
                  <a:close/>
                  <a:moveTo>
                    <a:pt x="545" y="269"/>
                  </a:moveTo>
                  <a:cubicBezTo>
                    <a:pt x="546" y="272"/>
                    <a:pt x="542" y="273"/>
                    <a:pt x="540" y="273"/>
                  </a:cubicBezTo>
                  <a:cubicBezTo>
                    <a:pt x="523" y="275"/>
                    <a:pt x="501" y="274"/>
                    <a:pt x="492" y="257"/>
                  </a:cubicBezTo>
                  <a:cubicBezTo>
                    <a:pt x="510" y="252"/>
                    <a:pt x="531" y="256"/>
                    <a:pt x="545" y="269"/>
                  </a:cubicBezTo>
                  <a:close/>
                  <a:moveTo>
                    <a:pt x="467" y="234"/>
                  </a:moveTo>
                  <a:cubicBezTo>
                    <a:pt x="454" y="229"/>
                    <a:pt x="439" y="220"/>
                    <a:pt x="436" y="205"/>
                  </a:cubicBezTo>
                  <a:cubicBezTo>
                    <a:pt x="438" y="198"/>
                    <a:pt x="438" y="198"/>
                    <a:pt x="438" y="198"/>
                  </a:cubicBezTo>
                  <a:cubicBezTo>
                    <a:pt x="448" y="209"/>
                    <a:pt x="468" y="218"/>
                    <a:pt x="467" y="234"/>
                  </a:cubicBezTo>
                  <a:close/>
                  <a:moveTo>
                    <a:pt x="448" y="193"/>
                  </a:moveTo>
                  <a:cubicBezTo>
                    <a:pt x="460" y="198"/>
                    <a:pt x="474" y="202"/>
                    <a:pt x="476" y="215"/>
                  </a:cubicBezTo>
                  <a:cubicBezTo>
                    <a:pt x="477" y="219"/>
                    <a:pt x="481" y="225"/>
                    <a:pt x="477" y="228"/>
                  </a:cubicBezTo>
                  <a:cubicBezTo>
                    <a:pt x="470" y="215"/>
                    <a:pt x="456" y="206"/>
                    <a:pt x="448" y="193"/>
                  </a:cubicBezTo>
                  <a:close/>
                  <a:moveTo>
                    <a:pt x="350" y="77"/>
                  </a:moveTo>
                  <a:cubicBezTo>
                    <a:pt x="350" y="74"/>
                    <a:pt x="350" y="74"/>
                    <a:pt x="350" y="74"/>
                  </a:cubicBezTo>
                  <a:cubicBezTo>
                    <a:pt x="369" y="64"/>
                    <a:pt x="392" y="67"/>
                    <a:pt x="412" y="74"/>
                  </a:cubicBezTo>
                  <a:cubicBezTo>
                    <a:pt x="412" y="75"/>
                    <a:pt x="412" y="75"/>
                    <a:pt x="412" y="75"/>
                  </a:cubicBezTo>
                  <a:cubicBezTo>
                    <a:pt x="393" y="86"/>
                    <a:pt x="369" y="84"/>
                    <a:pt x="350" y="77"/>
                  </a:cubicBezTo>
                  <a:close/>
                  <a:moveTo>
                    <a:pt x="377" y="60"/>
                  </a:moveTo>
                  <a:cubicBezTo>
                    <a:pt x="371" y="60"/>
                    <a:pt x="363" y="63"/>
                    <a:pt x="359" y="61"/>
                  </a:cubicBezTo>
                  <a:cubicBezTo>
                    <a:pt x="362" y="54"/>
                    <a:pt x="370" y="49"/>
                    <a:pt x="378" y="48"/>
                  </a:cubicBezTo>
                  <a:cubicBezTo>
                    <a:pt x="393" y="47"/>
                    <a:pt x="410" y="48"/>
                    <a:pt x="418" y="63"/>
                  </a:cubicBezTo>
                  <a:cubicBezTo>
                    <a:pt x="418" y="65"/>
                    <a:pt x="418" y="65"/>
                    <a:pt x="418" y="65"/>
                  </a:cubicBezTo>
                  <a:cubicBezTo>
                    <a:pt x="404" y="62"/>
                    <a:pt x="391" y="60"/>
                    <a:pt x="377" y="60"/>
                  </a:cubicBezTo>
                  <a:close/>
                  <a:moveTo>
                    <a:pt x="301" y="210"/>
                  </a:moveTo>
                  <a:cubicBezTo>
                    <a:pt x="300" y="211"/>
                    <a:pt x="300" y="211"/>
                    <a:pt x="299" y="211"/>
                  </a:cubicBezTo>
                  <a:cubicBezTo>
                    <a:pt x="300" y="209"/>
                    <a:pt x="301" y="205"/>
                    <a:pt x="304" y="204"/>
                  </a:cubicBezTo>
                  <a:cubicBezTo>
                    <a:pt x="304" y="206"/>
                    <a:pt x="303" y="210"/>
                    <a:pt x="301" y="210"/>
                  </a:cubicBezTo>
                  <a:close/>
                  <a:moveTo>
                    <a:pt x="354" y="300"/>
                  </a:moveTo>
                  <a:cubicBezTo>
                    <a:pt x="368" y="290"/>
                    <a:pt x="391" y="292"/>
                    <a:pt x="408" y="293"/>
                  </a:cubicBezTo>
                  <a:cubicBezTo>
                    <a:pt x="405" y="303"/>
                    <a:pt x="394" y="303"/>
                    <a:pt x="386" y="307"/>
                  </a:cubicBezTo>
                  <a:cubicBezTo>
                    <a:pt x="375" y="310"/>
                    <a:pt x="361" y="308"/>
                    <a:pt x="354" y="300"/>
                  </a:cubicBezTo>
                  <a:close/>
                  <a:moveTo>
                    <a:pt x="379" y="285"/>
                  </a:moveTo>
                  <a:cubicBezTo>
                    <a:pt x="386" y="280"/>
                    <a:pt x="398" y="277"/>
                    <a:pt x="406" y="283"/>
                  </a:cubicBezTo>
                  <a:cubicBezTo>
                    <a:pt x="398" y="283"/>
                    <a:pt x="390" y="284"/>
                    <a:pt x="381" y="285"/>
                  </a:cubicBezTo>
                  <a:lnTo>
                    <a:pt x="379" y="285"/>
                  </a:lnTo>
                  <a:close/>
                  <a:moveTo>
                    <a:pt x="439" y="307"/>
                  </a:moveTo>
                  <a:cubicBezTo>
                    <a:pt x="440" y="312"/>
                    <a:pt x="444" y="316"/>
                    <a:pt x="442" y="321"/>
                  </a:cubicBezTo>
                  <a:cubicBezTo>
                    <a:pt x="426" y="325"/>
                    <a:pt x="406" y="322"/>
                    <a:pt x="390" y="316"/>
                  </a:cubicBezTo>
                  <a:cubicBezTo>
                    <a:pt x="399" y="310"/>
                    <a:pt x="409" y="306"/>
                    <a:pt x="418" y="297"/>
                  </a:cubicBezTo>
                  <a:cubicBezTo>
                    <a:pt x="426" y="297"/>
                    <a:pt x="434" y="300"/>
                    <a:pt x="439" y="307"/>
                  </a:cubicBezTo>
                  <a:close/>
                  <a:moveTo>
                    <a:pt x="462" y="136"/>
                  </a:moveTo>
                  <a:cubicBezTo>
                    <a:pt x="457" y="151"/>
                    <a:pt x="442" y="164"/>
                    <a:pt x="425" y="167"/>
                  </a:cubicBezTo>
                  <a:cubicBezTo>
                    <a:pt x="422" y="166"/>
                    <a:pt x="422" y="166"/>
                    <a:pt x="422" y="166"/>
                  </a:cubicBezTo>
                  <a:cubicBezTo>
                    <a:pt x="429" y="150"/>
                    <a:pt x="446" y="142"/>
                    <a:pt x="461" y="135"/>
                  </a:cubicBezTo>
                  <a:lnTo>
                    <a:pt x="462" y="136"/>
                  </a:lnTo>
                  <a:close/>
                  <a:moveTo>
                    <a:pt x="424" y="134"/>
                  </a:moveTo>
                  <a:cubicBezTo>
                    <a:pt x="433" y="126"/>
                    <a:pt x="446" y="120"/>
                    <a:pt x="457" y="126"/>
                  </a:cubicBezTo>
                  <a:cubicBezTo>
                    <a:pt x="445" y="136"/>
                    <a:pt x="430" y="142"/>
                    <a:pt x="422" y="154"/>
                  </a:cubicBezTo>
                  <a:cubicBezTo>
                    <a:pt x="419" y="155"/>
                    <a:pt x="419" y="155"/>
                    <a:pt x="419" y="155"/>
                  </a:cubicBezTo>
                  <a:cubicBezTo>
                    <a:pt x="413" y="149"/>
                    <a:pt x="421" y="141"/>
                    <a:pt x="424" y="134"/>
                  </a:cubicBezTo>
                  <a:close/>
                  <a:moveTo>
                    <a:pt x="411" y="178"/>
                  </a:moveTo>
                  <a:cubicBezTo>
                    <a:pt x="414" y="178"/>
                    <a:pt x="414" y="178"/>
                    <a:pt x="414" y="178"/>
                  </a:cubicBezTo>
                  <a:cubicBezTo>
                    <a:pt x="414" y="196"/>
                    <a:pt x="417" y="218"/>
                    <a:pt x="417" y="235"/>
                  </a:cubicBezTo>
                  <a:cubicBezTo>
                    <a:pt x="412" y="230"/>
                    <a:pt x="401" y="225"/>
                    <a:pt x="399" y="216"/>
                  </a:cubicBezTo>
                  <a:cubicBezTo>
                    <a:pt x="400" y="202"/>
                    <a:pt x="402" y="190"/>
                    <a:pt x="411" y="178"/>
                  </a:cubicBezTo>
                  <a:close/>
                  <a:moveTo>
                    <a:pt x="385" y="127"/>
                  </a:moveTo>
                  <a:cubicBezTo>
                    <a:pt x="388" y="126"/>
                    <a:pt x="388" y="126"/>
                    <a:pt x="388" y="126"/>
                  </a:cubicBezTo>
                  <a:cubicBezTo>
                    <a:pt x="394" y="140"/>
                    <a:pt x="399" y="162"/>
                    <a:pt x="386" y="175"/>
                  </a:cubicBezTo>
                  <a:cubicBezTo>
                    <a:pt x="382" y="178"/>
                    <a:pt x="381" y="184"/>
                    <a:pt x="375" y="182"/>
                  </a:cubicBezTo>
                  <a:cubicBezTo>
                    <a:pt x="369" y="161"/>
                    <a:pt x="376" y="144"/>
                    <a:pt x="385" y="127"/>
                  </a:cubicBezTo>
                  <a:close/>
                  <a:moveTo>
                    <a:pt x="366" y="163"/>
                  </a:moveTo>
                  <a:cubicBezTo>
                    <a:pt x="363" y="157"/>
                    <a:pt x="362" y="146"/>
                    <a:pt x="367" y="141"/>
                  </a:cubicBezTo>
                  <a:cubicBezTo>
                    <a:pt x="370" y="140"/>
                    <a:pt x="370" y="140"/>
                    <a:pt x="370" y="140"/>
                  </a:cubicBezTo>
                  <a:cubicBezTo>
                    <a:pt x="370" y="148"/>
                    <a:pt x="367" y="155"/>
                    <a:pt x="366" y="163"/>
                  </a:cubicBezTo>
                  <a:close/>
                  <a:moveTo>
                    <a:pt x="325" y="197"/>
                  </a:moveTo>
                  <a:cubicBezTo>
                    <a:pt x="337" y="191"/>
                    <a:pt x="355" y="193"/>
                    <a:pt x="365" y="202"/>
                  </a:cubicBezTo>
                  <a:cubicBezTo>
                    <a:pt x="358" y="207"/>
                    <a:pt x="348" y="212"/>
                    <a:pt x="342" y="219"/>
                  </a:cubicBezTo>
                  <a:cubicBezTo>
                    <a:pt x="334" y="223"/>
                    <a:pt x="324" y="229"/>
                    <a:pt x="324" y="239"/>
                  </a:cubicBezTo>
                  <a:cubicBezTo>
                    <a:pt x="322" y="254"/>
                    <a:pt x="328" y="270"/>
                    <a:pt x="339" y="281"/>
                  </a:cubicBezTo>
                  <a:cubicBezTo>
                    <a:pt x="347" y="263"/>
                    <a:pt x="369" y="251"/>
                    <a:pt x="370" y="229"/>
                  </a:cubicBezTo>
                  <a:cubicBezTo>
                    <a:pt x="373" y="223"/>
                    <a:pt x="364" y="211"/>
                    <a:pt x="376" y="211"/>
                  </a:cubicBezTo>
                  <a:cubicBezTo>
                    <a:pt x="392" y="219"/>
                    <a:pt x="402" y="230"/>
                    <a:pt x="412" y="244"/>
                  </a:cubicBezTo>
                  <a:cubicBezTo>
                    <a:pt x="415" y="249"/>
                    <a:pt x="420" y="253"/>
                    <a:pt x="423" y="257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20" y="293"/>
                    <a:pt x="414" y="275"/>
                    <a:pt x="403" y="273"/>
                  </a:cubicBezTo>
                  <a:cubicBezTo>
                    <a:pt x="384" y="273"/>
                    <a:pt x="362" y="277"/>
                    <a:pt x="349" y="293"/>
                  </a:cubicBezTo>
                  <a:cubicBezTo>
                    <a:pt x="337" y="294"/>
                    <a:pt x="330" y="283"/>
                    <a:pt x="323" y="274"/>
                  </a:cubicBezTo>
                  <a:cubicBezTo>
                    <a:pt x="314" y="262"/>
                    <a:pt x="304" y="248"/>
                    <a:pt x="303" y="234"/>
                  </a:cubicBezTo>
                  <a:cubicBezTo>
                    <a:pt x="316" y="225"/>
                    <a:pt x="324" y="212"/>
                    <a:pt x="325" y="197"/>
                  </a:cubicBezTo>
                  <a:close/>
                  <a:moveTo>
                    <a:pt x="344" y="263"/>
                  </a:moveTo>
                  <a:cubicBezTo>
                    <a:pt x="337" y="247"/>
                    <a:pt x="344" y="229"/>
                    <a:pt x="354" y="217"/>
                  </a:cubicBezTo>
                  <a:cubicBezTo>
                    <a:pt x="356" y="215"/>
                    <a:pt x="362" y="213"/>
                    <a:pt x="363" y="218"/>
                  </a:cubicBezTo>
                  <a:cubicBezTo>
                    <a:pt x="364" y="236"/>
                    <a:pt x="359" y="252"/>
                    <a:pt x="344" y="263"/>
                  </a:cubicBezTo>
                  <a:close/>
                  <a:moveTo>
                    <a:pt x="337" y="233"/>
                  </a:moveTo>
                  <a:cubicBezTo>
                    <a:pt x="334" y="256"/>
                    <a:pt x="334" y="256"/>
                    <a:pt x="334" y="256"/>
                  </a:cubicBezTo>
                  <a:cubicBezTo>
                    <a:pt x="331" y="257"/>
                    <a:pt x="329" y="252"/>
                    <a:pt x="329" y="249"/>
                  </a:cubicBezTo>
                  <a:cubicBezTo>
                    <a:pt x="328" y="243"/>
                    <a:pt x="330" y="237"/>
                    <a:pt x="334" y="233"/>
                  </a:cubicBezTo>
                  <a:lnTo>
                    <a:pt x="337" y="233"/>
                  </a:lnTo>
                  <a:close/>
                  <a:moveTo>
                    <a:pt x="307" y="219"/>
                  </a:moveTo>
                  <a:cubicBezTo>
                    <a:pt x="308" y="215"/>
                    <a:pt x="309" y="207"/>
                    <a:pt x="316" y="206"/>
                  </a:cubicBezTo>
                  <a:cubicBezTo>
                    <a:pt x="317" y="213"/>
                    <a:pt x="311" y="217"/>
                    <a:pt x="307" y="219"/>
                  </a:cubicBezTo>
                  <a:close/>
                  <a:moveTo>
                    <a:pt x="327" y="120"/>
                  </a:moveTo>
                  <a:cubicBezTo>
                    <a:pt x="330" y="118"/>
                    <a:pt x="332" y="114"/>
                    <a:pt x="336" y="113"/>
                  </a:cubicBezTo>
                  <a:cubicBezTo>
                    <a:pt x="339" y="131"/>
                    <a:pt x="333" y="151"/>
                    <a:pt x="319" y="163"/>
                  </a:cubicBezTo>
                  <a:cubicBezTo>
                    <a:pt x="308" y="149"/>
                    <a:pt x="322" y="133"/>
                    <a:pt x="327" y="120"/>
                  </a:cubicBezTo>
                  <a:close/>
                  <a:moveTo>
                    <a:pt x="308" y="131"/>
                  </a:moveTo>
                  <a:cubicBezTo>
                    <a:pt x="311" y="128"/>
                    <a:pt x="312" y="124"/>
                    <a:pt x="316" y="124"/>
                  </a:cubicBezTo>
                  <a:cubicBezTo>
                    <a:pt x="314" y="133"/>
                    <a:pt x="308" y="144"/>
                    <a:pt x="309" y="155"/>
                  </a:cubicBezTo>
                  <a:cubicBezTo>
                    <a:pt x="303" y="150"/>
                    <a:pt x="305" y="139"/>
                    <a:pt x="308" y="131"/>
                  </a:cubicBezTo>
                  <a:close/>
                  <a:moveTo>
                    <a:pt x="293" y="129"/>
                  </a:moveTo>
                  <a:cubicBezTo>
                    <a:pt x="287" y="129"/>
                    <a:pt x="287" y="129"/>
                    <a:pt x="287" y="129"/>
                  </a:cubicBezTo>
                  <a:cubicBezTo>
                    <a:pt x="276" y="117"/>
                    <a:pt x="258" y="103"/>
                    <a:pt x="264" y="85"/>
                  </a:cubicBezTo>
                  <a:cubicBezTo>
                    <a:pt x="278" y="97"/>
                    <a:pt x="296" y="110"/>
                    <a:pt x="293" y="129"/>
                  </a:cubicBezTo>
                  <a:close/>
                  <a:moveTo>
                    <a:pt x="279" y="133"/>
                  </a:moveTo>
                  <a:cubicBezTo>
                    <a:pt x="273" y="133"/>
                    <a:pt x="267" y="129"/>
                    <a:pt x="263" y="125"/>
                  </a:cubicBezTo>
                  <a:cubicBezTo>
                    <a:pt x="259" y="120"/>
                    <a:pt x="253" y="113"/>
                    <a:pt x="257" y="106"/>
                  </a:cubicBezTo>
                  <a:cubicBezTo>
                    <a:pt x="267" y="113"/>
                    <a:pt x="272" y="125"/>
                    <a:pt x="279" y="133"/>
                  </a:cubicBezTo>
                  <a:close/>
                  <a:moveTo>
                    <a:pt x="246" y="22"/>
                  </a:moveTo>
                  <a:cubicBezTo>
                    <a:pt x="253" y="22"/>
                    <a:pt x="268" y="12"/>
                    <a:pt x="268" y="27"/>
                  </a:cubicBezTo>
                  <a:cubicBezTo>
                    <a:pt x="268" y="48"/>
                    <a:pt x="256" y="72"/>
                    <a:pt x="236" y="81"/>
                  </a:cubicBezTo>
                  <a:cubicBezTo>
                    <a:pt x="234" y="81"/>
                    <a:pt x="234" y="81"/>
                    <a:pt x="234" y="81"/>
                  </a:cubicBezTo>
                  <a:cubicBezTo>
                    <a:pt x="238" y="63"/>
                    <a:pt x="247" y="43"/>
                    <a:pt x="246" y="22"/>
                  </a:cubicBezTo>
                  <a:close/>
                  <a:moveTo>
                    <a:pt x="213" y="10"/>
                  </a:moveTo>
                  <a:cubicBezTo>
                    <a:pt x="222" y="12"/>
                    <a:pt x="227" y="22"/>
                    <a:pt x="237" y="21"/>
                  </a:cubicBezTo>
                  <a:cubicBezTo>
                    <a:pt x="246" y="40"/>
                    <a:pt x="234" y="60"/>
                    <a:pt x="227" y="76"/>
                  </a:cubicBezTo>
                  <a:cubicBezTo>
                    <a:pt x="223" y="80"/>
                    <a:pt x="220" y="74"/>
                    <a:pt x="218" y="71"/>
                  </a:cubicBezTo>
                  <a:cubicBezTo>
                    <a:pt x="209" y="53"/>
                    <a:pt x="200" y="29"/>
                    <a:pt x="213" y="10"/>
                  </a:cubicBezTo>
                  <a:close/>
                  <a:moveTo>
                    <a:pt x="91" y="12"/>
                  </a:moveTo>
                  <a:cubicBezTo>
                    <a:pt x="102" y="10"/>
                    <a:pt x="114" y="12"/>
                    <a:pt x="121" y="19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18" y="31"/>
                    <a:pt x="107" y="26"/>
                    <a:pt x="98" y="21"/>
                  </a:cubicBezTo>
                  <a:cubicBezTo>
                    <a:pt x="96" y="18"/>
                    <a:pt x="88" y="17"/>
                    <a:pt x="91" y="12"/>
                  </a:cubicBezTo>
                  <a:close/>
                  <a:moveTo>
                    <a:pt x="125" y="39"/>
                  </a:moveTo>
                  <a:cubicBezTo>
                    <a:pt x="120" y="43"/>
                    <a:pt x="112" y="44"/>
                    <a:pt x="104" y="42"/>
                  </a:cubicBezTo>
                  <a:cubicBezTo>
                    <a:pt x="95" y="40"/>
                    <a:pt x="86" y="32"/>
                    <a:pt x="85" y="23"/>
                  </a:cubicBezTo>
                  <a:cubicBezTo>
                    <a:pt x="98" y="28"/>
                    <a:pt x="110" y="34"/>
                    <a:pt x="125" y="39"/>
                  </a:cubicBezTo>
                  <a:close/>
                  <a:moveTo>
                    <a:pt x="97" y="87"/>
                  </a:moveTo>
                  <a:cubicBezTo>
                    <a:pt x="100" y="88"/>
                    <a:pt x="104" y="91"/>
                    <a:pt x="104" y="94"/>
                  </a:cubicBezTo>
                  <a:cubicBezTo>
                    <a:pt x="101" y="93"/>
                    <a:pt x="97" y="89"/>
                    <a:pt x="97" y="87"/>
                  </a:cubicBezTo>
                  <a:close/>
                  <a:moveTo>
                    <a:pt x="128" y="118"/>
                  </a:moveTo>
                  <a:cubicBezTo>
                    <a:pt x="123" y="111"/>
                    <a:pt x="113" y="108"/>
                    <a:pt x="108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32" y="118"/>
                    <a:pt x="157" y="127"/>
                    <a:pt x="181" y="144"/>
                  </a:cubicBezTo>
                  <a:cubicBezTo>
                    <a:pt x="164" y="141"/>
                    <a:pt x="145" y="128"/>
                    <a:pt x="128" y="118"/>
                  </a:cubicBezTo>
                  <a:close/>
                  <a:moveTo>
                    <a:pt x="184" y="144"/>
                  </a:moveTo>
                  <a:cubicBezTo>
                    <a:pt x="188" y="142"/>
                    <a:pt x="192" y="144"/>
                    <a:pt x="195" y="147"/>
                  </a:cubicBezTo>
                  <a:cubicBezTo>
                    <a:pt x="194" y="146"/>
                    <a:pt x="187" y="149"/>
                    <a:pt x="184" y="144"/>
                  </a:cubicBezTo>
                  <a:close/>
                  <a:moveTo>
                    <a:pt x="127" y="103"/>
                  </a:moveTo>
                  <a:cubicBezTo>
                    <a:pt x="100" y="82"/>
                    <a:pt x="78" y="54"/>
                    <a:pt x="69" y="22"/>
                  </a:cubicBezTo>
                  <a:cubicBezTo>
                    <a:pt x="78" y="26"/>
                    <a:pt x="82" y="37"/>
                    <a:pt x="90" y="43"/>
                  </a:cubicBezTo>
                  <a:cubicBezTo>
                    <a:pt x="101" y="51"/>
                    <a:pt x="116" y="50"/>
                    <a:pt x="128" y="47"/>
                  </a:cubicBezTo>
                  <a:cubicBezTo>
                    <a:pt x="133" y="46"/>
                    <a:pt x="135" y="39"/>
                    <a:pt x="140" y="40"/>
                  </a:cubicBezTo>
                  <a:cubicBezTo>
                    <a:pt x="150" y="55"/>
                    <a:pt x="137" y="74"/>
                    <a:pt x="146" y="89"/>
                  </a:cubicBezTo>
                  <a:cubicBezTo>
                    <a:pt x="156" y="113"/>
                    <a:pt x="185" y="119"/>
                    <a:pt x="208" y="122"/>
                  </a:cubicBezTo>
                  <a:cubicBezTo>
                    <a:pt x="209" y="109"/>
                    <a:pt x="205" y="96"/>
                    <a:pt x="203" y="84"/>
                  </a:cubicBezTo>
                  <a:cubicBezTo>
                    <a:pt x="192" y="63"/>
                    <a:pt x="173" y="48"/>
                    <a:pt x="149" y="46"/>
                  </a:cubicBezTo>
                  <a:cubicBezTo>
                    <a:pt x="148" y="35"/>
                    <a:pt x="156" y="21"/>
                    <a:pt x="167" y="16"/>
                  </a:cubicBezTo>
                  <a:cubicBezTo>
                    <a:pt x="176" y="22"/>
                    <a:pt x="193" y="12"/>
                    <a:pt x="199" y="24"/>
                  </a:cubicBezTo>
                  <a:cubicBezTo>
                    <a:pt x="195" y="49"/>
                    <a:pt x="215" y="65"/>
                    <a:pt x="213" y="88"/>
                  </a:cubicBezTo>
                  <a:cubicBezTo>
                    <a:pt x="212" y="89"/>
                    <a:pt x="211" y="92"/>
                    <a:pt x="212" y="94"/>
                  </a:cubicBezTo>
                  <a:cubicBezTo>
                    <a:pt x="218" y="101"/>
                    <a:pt x="225" y="93"/>
                    <a:pt x="231" y="91"/>
                  </a:cubicBezTo>
                  <a:cubicBezTo>
                    <a:pt x="238" y="89"/>
                    <a:pt x="245" y="84"/>
                    <a:pt x="252" y="81"/>
                  </a:cubicBezTo>
                  <a:cubicBezTo>
                    <a:pt x="251" y="100"/>
                    <a:pt x="242" y="117"/>
                    <a:pt x="260" y="131"/>
                  </a:cubicBezTo>
                  <a:cubicBezTo>
                    <a:pt x="271" y="148"/>
                    <a:pt x="297" y="136"/>
                    <a:pt x="301" y="157"/>
                  </a:cubicBezTo>
                  <a:cubicBezTo>
                    <a:pt x="302" y="172"/>
                    <a:pt x="317" y="176"/>
                    <a:pt x="320" y="189"/>
                  </a:cubicBezTo>
                  <a:cubicBezTo>
                    <a:pt x="312" y="196"/>
                    <a:pt x="300" y="197"/>
                    <a:pt x="292" y="203"/>
                  </a:cubicBezTo>
                  <a:cubicBezTo>
                    <a:pt x="282" y="186"/>
                    <a:pt x="287" y="170"/>
                    <a:pt x="284" y="152"/>
                  </a:cubicBezTo>
                  <a:cubicBezTo>
                    <a:pt x="278" y="150"/>
                    <a:pt x="278" y="150"/>
                    <a:pt x="278" y="150"/>
                  </a:cubicBezTo>
                  <a:cubicBezTo>
                    <a:pt x="221" y="151"/>
                    <a:pt x="171" y="135"/>
                    <a:pt x="127" y="103"/>
                  </a:cubicBezTo>
                  <a:close/>
                  <a:moveTo>
                    <a:pt x="189" y="106"/>
                  </a:moveTo>
                  <a:cubicBezTo>
                    <a:pt x="189" y="108"/>
                    <a:pt x="191" y="109"/>
                    <a:pt x="191" y="111"/>
                  </a:cubicBezTo>
                  <a:cubicBezTo>
                    <a:pt x="175" y="110"/>
                    <a:pt x="157" y="101"/>
                    <a:pt x="151" y="85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61" y="85"/>
                    <a:pt x="174" y="98"/>
                    <a:pt x="189" y="106"/>
                  </a:cubicBezTo>
                  <a:close/>
                  <a:moveTo>
                    <a:pt x="155" y="56"/>
                  </a:moveTo>
                  <a:cubicBezTo>
                    <a:pt x="175" y="53"/>
                    <a:pt x="188" y="74"/>
                    <a:pt x="197" y="90"/>
                  </a:cubicBezTo>
                  <a:cubicBezTo>
                    <a:pt x="197" y="93"/>
                    <a:pt x="199" y="97"/>
                    <a:pt x="197" y="102"/>
                  </a:cubicBezTo>
                  <a:cubicBezTo>
                    <a:pt x="185" y="99"/>
                    <a:pt x="175" y="88"/>
                    <a:pt x="167" y="79"/>
                  </a:cubicBezTo>
                  <a:cubicBezTo>
                    <a:pt x="160" y="73"/>
                    <a:pt x="153" y="64"/>
                    <a:pt x="15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69"/>
            <p:cNvSpPr/>
            <p:nvPr/>
          </p:nvSpPr>
          <p:spPr bwMode="auto">
            <a:xfrm>
              <a:off x="4290" y="159"/>
              <a:ext cx="7" cy="7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70"/>
            <p:cNvSpPr/>
            <p:nvPr/>
          </p:nvSpPr>
          <p:spPr bwMode="auto">
            <a:xfrm>
              <a:off x="4245" y="-10"/>
              <a:ext cx="97" cy="131"/>
            </a:xfrm>
            <a:custGeom>
              <a:avLst/>
              <a:gdLst>
                <a:gd name="T0" fmla="*/ 31 w 41"/>
                <a:gd name="T1" fmla="*/ 44 h 55"/>
                <a:gd name="T2" fmla="*/ 41 w 41"/>
                <a:gd name="T3" fmla="*/ 0 h 55"/>
                <a:gd name="T4" fmla="*/ 26 w 41"/>
                <a:gd name="T5" fmla="*/ 0 h 55"/>
                <a:gd name="T6" fmla="*/ 27 w 41"/>
                <a:gd name="T7" fmla="*/ 20 h 55"/>
                <a:gd name="T8" fmla="*/ 23 w 41"/>
                <a:gd name="T9" fmla="*/ 20 h 55"/>
                <a:gd name="T10" fmla="*/ 8 w 41"/>
                <a:gd name="T11" fmla="*/ 0 h 55"/>
                <a:gd name="T12" fmla="*/ 0 w 41"/>
                <a:gd name="T13" fmla="*/ 0 h 55"/>
                <a:gd name="T14" fmla="*/ 18 w 41"/>
                <a:gd name="T15" fmla="*/ 54 h 55"/>
                <a:gd name="T16" fmla="*/ 20 w 41"/>
                <a:gd name="T17" fmla="*/ 55 h 55"/>
                <a:gd name="T18" fmla="*/ 31 w 41"/>
                <a:gd name="T1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5">
                  <a:moveTo>
                    <a:pt x="31" y="44"/>
                  </a:moveTo>
                  <a:cubicBezTo>
                    <a:pt x="33" y="29"/>
                    <a:pt x="40" y="14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7"/>
                    <a:pt x="29" y="13"/>
                    <a:pt x="27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7" y="14"/>
                    <a:pt x="12" y="7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6"/>
                    <a:pt x="35" y="34"/>
                    <a:pt x="18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6" y="54"/>
                    <a:pt x="27" y="48"/>
                    <a:pt x="3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1"/>
            <p:cNvSpPr>
              <a:spLocks noEditPoints="1"/>
            </p:cNvSpPr>
            <p:nvPr/>
          </p:nvSpPr>
          <p:spPr bwMode="auto">
            <a:xfrm>
              <a:off x="4311" y="-10"/>
              <a:ext cx="421" cy="399"/>
            </a:xfrm>
            <a:custGeom>
              <a:avLst/>
              <a:gdLst>
                <a:gd name="T0" fmla="*/ 177 w 178"/>
                <a:gd name="T1" fmla="*/ 2 h 168"/>
                <a:gd name="T2" fmla="*/ 178 w 178"/>
                <a:gd name="T3" fmla="*/ 0 h 168"/>
                <a:gd name="T4" fmla="*/ 118 w 178"/>
                <a:gd name="T5" fmla="*/ 0 h 168"/>
                <a:gd name="T6" fmla="*/ 92 w 178"/>
                <a:gd name="T7" fmla="*/ 5 h 168"/>
                <a:gd name="T8" fmla="*/ 47 w 178"/>
                <a:gd name="T9" fmla="*/ 62 h 168"/>
                <a:gd name="T10" fmla="*/ 0 w 178"/>
                <a:gd name="T11" fmla="*/ 75 h 168"/>
                <a:gd name="T12" fmla="*/ 15 w 178"/>
                <a:gd name="T13" fmla="*/ 90 h 168"/>
                <a:gd name="T14" fmla="*/ 22 w 178"/>
                <a:gd name="T15" fmla="*/ 123 h 168"/>
                <a:gd name="T16" fmla="*/ 63 w 178"/>
                <a:gd name="T17" fmla="*/ 168 h 168"/>
                <a:gd name="T18" fmla="*/ 77 w 178"/>
                <a:gd name="T19" fmla="*/ 132 h 168"/>
                <a:gd name="T20" fmla="*/ 27 w 178"/>
                <a:gd name="T21" fmla="*/ 79 h 168"/>
                <a:gd name="T22" fmla="*/ 111 w 178"/>
                <a:gd name="T23" fmla="*/ 40 h 168"/>
                <a:gd name="T24" fmla="*/ 129 w 178"/>
                <a:gd name="T25" fmla="*/ 7 h 168"/>
                <a:gd name="T26" fmla="*/ 128 w 178"/>
                <a:gd name="T27" fmla="*/ 1 h 168"/>
                <a:gd name="T28" fmla="*/ 177 w 178"/>
                <a:gd name="T29" fmla="*/ 2 h 168"/>
                <a:gd name="T30" fmla="*/ 42 w 178"/>
                <a:gd name="T31" fmla="*/ 95 h 168"/>
                <a:gd name="T32" fmla="*/ 71 w 178"/>
                <a:gd name="T33" fmla="*/ 138 h 168"/>
                <a:gd name="T34" fmla="*/ 63 w 178"/>
                <a:gd name="T35" fmla="*/ 157 h 168"/>
                <a:gd name="T36" fmla="*/ 60 w 178"/>
                <a:gd name="T37" fmla="*/ 153 h 168"/>
                <a:gd name="T38" fmla="*/ 41 w 178"/>
                <a:gd name="T39" fmla="*/ 97 h 168"/>
                <a:gd name="T40" fmla="*/ 42 w 178"/>
                <a:gd name="T41" fmla="*/ 95 h 168"/>
                <a:gd name="T42" fmla="*/ 30 w 178"/>
                <a:gd name="T43" fmla="*/ 93 h 168"/>
                <a:gd name="T44" fmla="*/ 43 w 178"/>
                <a:gd name="T45" fmla="*/ 113 h 168"/>
                <a:gd name="T46" fmla="*/ 51 w 178"/>
                <a:gd name="T47" fmla="*/ 151 h 168"/>
                <a:gd name="T48" fmla="*/ 22 w 178"/>
                <a:gd name="T49" fmla="*/ 93 h 168"/>
                <a:gd name="T50" fmla="*/ 30 w 178"/>
                <a:gd name="T51" fmla="*/ 93 h 168"/>
                <a:gd name="T52" fmla="*/ 84 w 178"/>
                <a:gd name="T53" fmla="*/ 14 h 168"/>
                <a:gd name="T54" fmla="*/ 90 w 178"/>
                <a:gd name="T55" fmla="*/ 18 h 168"/>
                <a:gd name="T56" fmla="*/ 60 w 178"/>
                <a:gd name="T57" fmla="*/ 55 h 168"/>
                <a:gd name="T58" fmla="*/ 84 w 178"/>
                <a:gd name="T59" fmla="*/ 14 h 168"/>
                <a:gd name="T60" fmla="*/ 91 w 178"/>
                <a:gd name="T61" fmla="*/ 56 h 168"/>
                <a:gd name="T62" fmla="*/ 67 w 178"/>
                <a:gd name="T63" fmla="*/ 61 h 168"/>
                <a:gd name="T64" fmla="*/ 66 w 178"/>
                <a:gd name="T65" fmla="*/ 60 h 168"/>
                <a:gd name="T66" fmla="*/ 113 w 178"/>
                <a:gd name="T67" fmla="*/ 10 h 168"/>
                <a:gd name="T68" fmla="*/ 91 w 178"/>
                <a:gd name="T69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68">
                  <a:moveTo>
                    <a:pt x="177" y="2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0" y="3"/>
                    <a:pt x="102" y="9"/>
                    <a:pt x="92" y="5"/>
                  </a:cubicBezTo>
                  <a:cubicBezTo>
                    <a:pt x="63" y="8"/>
                    <a:pt x="55" y="41"/>
                    <a:pt x="47" y="62"/>
                  </a:cubicBezTo>
                  <a:cubicBezTo>
                    <a:pt x="34" y="76"/>
                    <a:pt x="14" y="69"/>
                    <a:pt x="0" y="75"/>
                  </a:cubicBezTo>
                  <a:cubicBezTo>
                    <a:pt x="4" y="80"/>
                    <a:pt x="14" y="81"/>
                    <a:pt x="15" y="90"/>
                  </a:cubicBezTo>
                  <a:cubicBezTo>
                    <a:pt x="23" y="101"/>
                    <a:pt x="15" y="113"/>
                    <a:pt x="22" y="123"/>
                  </a:cubicBezTo>
                  <a:cubicBezTo>
                    <a:pt x="26" y="145"/>
                    <a:pt x="45" y="157"/>
                    <a:pt x="63" y="168"/>
                  </a:cubicBezTo>
                  <a:cubicBezTo>
                    <a:pt x="72" y="159"/>
                    <a:pt x="78" y="146"/>
                    <a:pt x="77" y="132"/>
                  </a:cubicBezTo>
                  <a:cubicBezTo>
                    <a:pt x="72" y="108"/>
                    <a:pt x="49" y="87"/>
                    <a:pt x="27" y="79"/>
                  </a:cubicBezTo>
                  <a:cubicBezTo>
                    <a:pt x="53" y="60"/>
                    <a:pt x="97" y="79"/>
                    <a:pt x="111" y="40"/>
                  </a:cubicBezTo>
                  <a:cubicBezTo>
                    <a:pt x="116" y="29"/>
                    <a:pt x="118" y="14"/>
                    <a:pt x="129" y="7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46" y="5"/>
                    <a:pt x="160" y="2"/>
                    <a:pt x="177" y="2"/>
                  </a:cubicBezTo>
                  <a:close/>
                  <a:moveTo>
                    <a:pt x="42" y="95"/>
                  </a:moveTo>
                  <a:cubicBezTo>
                    <a:pt x="59" y="102"/>
                    <a:pt x="68" y="120"/>
                    <a:pt x="71" y="138"/>
                  </a:cubicBezTo>
                  <a:cubicBezTo>
                    <a:pt x="69" y="146"/>
                    <a:pt x="71" y="153"/>
                    <a:pt x="63" y="157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54" y="134"/>
                    <a:pt x="53" y="114"/>
                    <a:pt x="41" y="97"/>
                  </a:cubicBezTo>
                  <a:lnTo>
                    <a:pt x="42" y="95"/>
                  </a:lnTo>
                  <a:close/>
                  <a:moveTo>
                    <a:pt x="30" y="93"/>
                  </a:moveTo>
                  <a:cubicBezTo>
                    <a:pt x="43" y="113"/>
                    <a:pt x="43" y="113"/>
                    <a:pt x="43" y="113"/>
                  </a:cubicBezTo>
                  <a:cubicBezTo>
                    <a:pt x="45" y="127"/>
                    <a:pt x="52" y="138"/>
                    <a:pt x="51" y="151"/>
                  </a:cubicBezTo>
                  <a:cubicBezTo>
                    <a:pt x="28" y="140"/>
                    <a:pt x="21" y="116"/>
                    <a:pt x="22" y="93"/>
                  </a:cubicBezTo>
                  <a:cubicBezTo>
                    <a:pt x="23" y="89"/>
                    <a:pt x="27" y="93"/>
                    <a:pt x="30" y="93"/>
                  </a:cubicBezTo>
                  <a:close/>
                  <a:moveTo>
                    <a:pt x="84" y="14"/>
                  </a:moveTo>
                  <a:cubicBezTo>
                    <a:pt x="87" y="14"/>
                    <a:pt x="95" y="11"/>
                    <a:pt x="90" y="18"/>
                  </a:cubicBezTo>
                  <a:cubicBezTo>
                    <a:pt x="80" y="30"/>
                    <a:pt x="75" y="48"/>
                    <a:pt x="60" y="55"/>
                  </a:cubicBezTo>
                  <a:cubicBezTo>
                    <a:pt x="60" y="42"/>
                    <a:pt x="68" y="22"/>
                    <a:pt x="84" y="14"/>
                  </a:cubicBezTo>
                  <a:close/>
                  <a:moveTo>
                    <a:pt x="91" y="56"/>
                  </a:moveTo>
                  <a:cubicBezTo>
                    <a:pt x="82" y="59"/>
                    <a:pt x="76" y="64"/>
                    <a:pt x="67" y="61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88" y="45"/>
                    <a:pt x="87" y="15"/>
                    <a:pt x="113" y="10"/>
                  </a:cubicBezTo>
                  <a:cubicBezTo>
                    <a:pt x="113" y="27"/>
                    <a:pt x="104" y="45"/>
                    <a:pt x="9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72"/>
            <p:cNvSpPr/>
            <p:nvPr/>
          </p:nvSpPr>
          <p:spPr bwMode="auto">
            <a:xfrm>
              <a:off x="4074" y="-10"/>
              <a:ext cx="171" cy="107"/>
            </a:xfrm>
            <a:custGeom>
              <a:avLst/>
              <a:gdLst>
                <a:gd name="T0" fmla="*/ 72 w 72"/>
                <a:gd name="T1" fmla="*/ 42 h 45"/>
                <a:gd name="T2" fmla="*/ 72 w 72"/>
                <a:gd name="T3" fmla="*/ 27 h 45"/>
                <a:gd name="T4" fmla="*/ 59 w 72"/>
                <a:gd name="T5" fmla="*/ 0 h 45"/>
                <a:gd name="T6" fmla="*/ 50 w 72"/>
                <a:gd name="T7" fmla="*/ 0 h 45"/>
                <a:gd name="T8" fmla="*/ 59 w 72"/>
                <a:gd name="T9" fmla="*/ 10 h 45"/>
                <a:gd name="T10" fmla="*/ 64 w 72"/>
                <a:gd name="T11" fmla="*/ 24 h 45"/>
                <a:gd name="T12" fmla="*/ 59 w 72"/>
                <a:gd name="T13" fmla="*/ 22 h 45"/>
                <a:gd name="T14" fmla="*/ 40 w 72"/>
                <a:gd name="T15" fmla="*/ 0 h 45"/>
                <a:gd name="T16" fmla="*/ 29 w 72"/>
                <a:gd name="T17" fmla="*/ 0 h 45"/>
                <a:gd name="T18" fmla="*/ 57 w 72"/>
                <a:gd name="T19" fmla="*/ 30 h 45"/>
                <a:gd name="T20" fmla="*/ 56 w 72"/>
                <a:gd name="T21" fmla="*/ 35 h 45"/>
                <a:gd name="T22" fmla="*/ 11 w 72"/>
                <a:gd name="T23" fmla="*/ 12 h 45"/>
                <a:gd name="T24" fmla="*/ 8 w 72"/>
                <a:gd name="T25" fmla="*/ 0 h 45"/>
                <a:gd name="T26" fmla="*/ 0 w 72"/>
                <a:gd name="T27" fmla="*/ 0 h 45"/>
                <a:gd name="T28" fmla="*/ 16 w 72"/>
                <a:gd name="T29" fmla="*/ 28 h 45"/>
                <a:gd name="T30" fmla="*/ 69 w 72"/>
                <a:gd name="T31" fmla="*/ 45 h 45"/>
                <a:gd name="T32" fmla="*/ 72 w 72"/>
                <a:gd name="T3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5">
                  <a:moveTo>
                    <a:pt x="72" y="42"/>
                  </a:moveTo>
                  <a:cubicBezTo>
                    <a:pt x="64" y="37"/>
                    <a:pt x="72" y="32"/>
                    <a:pt x="72" y="27"/>
                  </a:cubicBezTo>
                  <a:cubicBezTo>
                    <a:pt x="69" y="17"/>
                    <a:pt x="65" y="8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3"/>
                    <a:pt x="56" y="7"/>
                    <a:pt x="59" y="1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1" y="6"/>
                    <a:pt x="49" y="19"/>
                    <a:pt x="57" y="30"/>
                  </a:cubicBezTo>
                  <a:cubicBezTo>
                    <a:pt x="58" y="31"/>
                    <a:pt x="59" y="34"/>
                    <a:pt x="56" y="35"/>
                  </a:cubicBezTo>
                  <a:cubicBezTo>
                    <a:pt x="38" y="35"/>
                    <a:pt x="19" y="29"/>
                    <a:pt x="11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9"/>
                    <a:pt x="5" y="21"/>
                    <a:pt x="16" y="28"/>
                  </a:cubicBezTo>
                  <a:cubicBezTo>
                    <a:pt x="32" y="38"/>
                    <a:pt x="52" y="39"/>
                    <a:pt x="69" y="45"/>
                  </a:cubicBezTo>
                  <a:lnTo>
                    <a:pt x="7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73"/>
            <p:cNvSpPr/>
            <p:nvPr/>
          </p:nvSpPr>
          <p:spPr bwMode="auto">
            <a:xfrm>
              <a:off x="4230" y="138"/>
              <a:ext cx="45" cy="33"/>
            </a:xfrm>
            <a:custGeom>
              <a:avLst/>
              <a:gdLst>
                <a:gd name="T0" fmla="*/ 19 w 19"/>
                <a:gd name="T1" fmla="*/ 10 h 14"/>
                <a:gd name="T2" fmla="*/ 9 w 19"/>
                <a:gd name="T3" fmla="*/ 1 h 14"/>
                <a:gd name="T4" fmla="*/ 1 w 19"/>
                <a:gd name="T5" fmla="*/ 10 h 14"/>
                <a:gd name="T6" fmla="*/ 19 w 19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0"/>
                  </a:moveTo>
                  <a:cubicBezTo>
                    <a:pt x="13" y="8"/>
                    <a:pt x="16" y="0"/>
                    <a:pt x="9" y="1"/>
                  </a:cubicBezTo>
                  <a:cubicBezTo>
                    <a:pt x="6" y="3"/>
                    <a:pt x="0" y="5"/>
                    <a:pt x="1" y="10"/>
                  </a:cubicBezTo>
                  <a:cubicBezTo>
                    <a:pt x="7" y="9"/>
                    <a:pt x="14" y="14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74"/>
            <p:cNvSpPr/>
            <p:nvPr/>
          </p:nvSpPr>
          <p:spPr bwMode="auto">
            <a:xfrm>
              <a:off x="5324" y="-10"/>
              <a:ext cx="121" cy="76"/>
            </a:xfrm>
            <a:custGeom>
              <a:avLst/>
              <a:gdLst>
                <a:gd name="T0" fmla="*/ 42 w 51"/>
                <a:gd name="T1" fmla="*/ 32 h 32"/>
                <a:gd name="T2" fmla="*/ 49 w 51"/>
                <a:gd name="T3" fmla="*/ 14 h 32"/>
                <a:gd name="T4" fmla="*/ 51 w 51"/>
                <a:gd name="T5" fmla="*/ 0 h 32"/>
                <a:gd name="T6" fmla="*/ 46 w 51"/>
                <a:gd name="T7" fmla="*/ 0 h 32"/>
                <a:gd name="T8" fmla="*/ 44 w 51"/>
                <a:gd name="T9" fmla="*/ 8 h 32"/>
                <a:gd name="T10" fmla="*/ 41 w 51"/>
                <a:gd name="T11" fmla="*/ 7 h 32"/>
                <a:gd name="T12" fmla="*/ 37 w 51"/>
                <a:gd name="T13" fmla="*/ 0 h 32"/>
                <a:gd name="T14" fmla="*/ 32 w 51"/>
                <a:gd name="T15" fmla="*/ 0 h 32"/>
                <a:gd name="T16" fmla="*/ 37 w 51"/>
                <a:gd name="T17" fmla="*/ 19 h 32"/>
                <a:gd name="T18" fmla="*/ 8 w 51"/>
                <a:gd name="T19" fmla="*/ 0 h 32"/>
                <a:gd name="T20" fmla="*/ 0 w 51"/>
                <a:gd name="T21" fmla="*/ 0 h 32"/>
                <a:gd name="T22" fmla="*/ 42 w 51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2">
                  <a:moveTo>
                    <a:pt x="42" y="32"/>
                  </a:moveTo>
                  <a:cubicBezTo>
                    <a:pt x="47" y="30"/>
                    <a:pt x="49" y="21"/>
                    <a:pt x="49" y="14"/>
                  </a:cubicBezTo>
                  <a:cubicBezTo>
                    <a:pt x="50" y="9"/>
                    <a:pt x="51" y="5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5"/>
                    <a:pt x="44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5"/>
                    <a:pt x="38" y="2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6"/>
                    <a:pt x="36" y="12"/>
                    <a:pt x="37" y="19"/>
                  </a:cubicBezTo>
                  <a:cubicBezTo>
                    <a:pt x="24" y="19"/>
                    <a:pt x="16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4"/>
                    <a:pt x="25" y="26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75"/>
            <p:cNvSpPr>
              <a:spLocks noEditPoints="1"/>
            </p:cNvSpPr>
            <p:nvPr/>
          </p:nvSpPr>
          <p:spPr bwMode="auto">
            <a:xfrm>
              <a:off x="3610" y="-10"/>
              <a:ext cx="159" cy="226"/>
            </a:xfrm>
            <a:custGeom>
              <a:avLst/>
              <a:gdLst>
                <a:gd name="T0" fmla="*/ 35 w 67"/>
                <a:gd name="T1" fmla="*/ 1 h 95"/>
                <a:gd name="T2" fmla="*/ 43 w 67"/>
                <a:gd name="T3" fmla="*/ 50 h 95"/>
                <a:gd name="T4" fmla="*/ 48 w 67"/>
                <a:gd name="T5" fmla="*/ 54 h 95"/>
                <a:gd name="T6" fmla="*/ 46 w 67"/>
                <a:gd name="T7" fmla="*/ 7 h 95"/>
                <a:gd name="T8" fmla="*/ 62 w 67"/>
                <a:gd name="T9" fmla="*/ 38 h 95"/>
                <a:gd name="T10" fmla="*/ 57 w 67"/>
                <a:gd name="T11" fmla="*/ 66 h 95"/>
                <a:gd name="T12" fmla="*/ 48 w 67"/>
                <a:gd name="T13" fmla="*/ 79 h 95"/>
                <a:gd name="T14" fmla="*/ 46 w 67"/>
                <a:gd name="T15" fmla="*/ 55 h 95"/>
                <a:gd name="T16" fmla="*/ 38 w 67"/>
                <a:gd name="T17" fmla="*/ 65 h 95"/>
                <a:gd name="T18" fmla="*/ 23 w 67"/>
                <a:gd name="T19" fmla="*/ 0 h 95"/>
                <a:gd name="T20" fmla="*/ 16 w 67"/>
                <a:gd name="T21" fmla="*/ 0 h 95"/>
                <a:gd name="T22" fmla="*/ 15 w 67"/>
                <a:gd name="T23" fmla="*/ 7 h 95"/>
                <a:gd name="T24" fmla="*/ 43 w 67"/>
                <a:gd name="T25" fmla="*/ 93 h 95"/>
                <a:gd name="T26" fmla="*/ 47 w 67"/>
                <a:gd name="T27" fmla="*/ 95 h 95"/>
                <a:gd name="T28" fmla="*/ 67 w 67"/>
                <a:gd name="T29" fmla="*/ 56 h 95"/>
                <a:gd name="T30" fmla="*/ 52 w 67"/>
                <a:gd name="T31" fmla="*/ 1 h 95"/>
                <a:gd name="T32" fmla="*/ 51 w 67"/>
                <a:gd name="T33" fmla="*/ 0 h 95"/>
                <a:gd name="T34" fmla="*/ 33 w 67"/>
                <a:gd name="T35" fmla="*/ 0 h 95"/>
                <a:gd name="T36" fmla="*/ 35 w 67"/>
                <a:gd name="T37" fmla="*/ 1 h 95"/>
                <a:gd name="T38" fmla="*/ 42 w 67"/>
                <a:gd name="T39" fmla="*/ 5 h 95"/>
                <a:gd name="T40" fmla="*/ 43 w 67"/>
                <a:gd name="T41" fmla="*/ 9 h 95"/>
                <a:gd name="T42" fmla="*/ 42 w 67"/>
                <a:gd name="T43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95">
                  <a:moveTo>
                    <a:pt x="35" y="1"/>
                  </a:moveTo>
                  <a:cubicBezTo>
                    <a:pt x="41" y="17"/>
                    <a:pt x="47" y="34"/>
                    <a:pt x="43" y="5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3" y="41"/>
                    <a:pt x="49" y="21"/>
                    <a:pt x="46" y="7"/>
                  </a:cubicBezTo>
                  <a:cubicBezTo>
                    <a:pt x="57" y="13"/>
                    <a:pt x="59" y="27"/>
                    <a:pt x="62" y="38"/>
                  </a:cubicBezTo>
                  <a:cubicBezTo>
                    <a:pt x="64" y="47"/>
                    <a:pt x="57" y="57"/>
                    <a:pt x="57" y="66"/>
                  </a:cubicBezTo>
                  <a:cubicBezTo>
                    <a:pt x="51" y="69"/>
                    <a:pt x="54" y="77"/>
                    <a:pt x="48" y="79"/>
                  </a:cubicBezTo>
                  <a:cubicBezTo>
                    <a:pt x="43" y="71"/>
                    <a:pt x="55" y="61"/>
                    <a:pt x="46" y="55"/>
                  </a:cubicBezTo>
                  <a:cubicBezTo>
                    <a:pt x="42" y="57"/>
                    <a:pt x="43" y="67"/>
                    <a:pt x="38" y="65"/>
                  </a:cubicBezTo>
                  <a:cubicBezTo>
                    <a:pt x="22" y="49"/>
                    <a:pt x="15" y="23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5" y="5"/>
                    <a:pt x="15" y="7"/>
                  </a:cubicBezTo>
                  <a:cubicBezTo>
                    <a:pt x="0" y="42"/>
                    <a:pt x="36" y="62"/>
                    <a:pt x="43" y="93"/>
                  </a:cubicBezTo>
                  <a:cubicBezTo>
                    <a:pt x="44" y="93"/>
                    <a:pt x="45" y="95"/>
                    <a:pt x="47" y="95"/>
                  </a:cubicBezTo>
                  <a:cubicBezTo>
                    <a:pt x="58" y="83"/>
                    <a:pt x="61" y="70"/>
                    <a:pt x="67" y="56"/>
                  </a:cubicBezTo>
                  <a:cubicBezTo>
                    <a:pt x="66" y="36"/>
                    <a:pt x="67" y="16"/>
                    <a:pt x="52" y="1"/>
                  </a:cubicBezTo>
                  <a:cubicBezTo>
                    <a:pt x="52" y="1"/>
                    <a:pt x="51" y="0"/>
                    <a:pt x="5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1"/>
                    <a:pt x="34" y="1"/>
                    <a:pt x="35" y="1"/>
                  </a:cubicBezTo>
                  <a:close/>
                  <a:moveTo>
                    <a:pt x="42" y="5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1" y="6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76"/>
            <p:cNvSpPr/>
            <p:nvPr/>
          </p:nvSpPr>
          <p:spPr bwMode="auto">
            <a:xfrm>
              <a:off x="3876" y="-10"/>
              <a:ext cx="359" cy="240"/>
            </a:xfrm>
            <a:custGeom>
              <a:avLst/>
              <a:gdLst>
                <a:gd name="T0" fmla="*/ 149 w 152"/>
                <a:gd name="T1" fmla="*/ 101 h 101"/>
                <a:gd name="T2" fmla="*/ 131 w 152"/>
                <a:gd name="T3" fmla="*/ 73 h 101"/>
                <a:gd name="T4" fmla="*/ 146 w 152"/>
                <a:gd name="T5" fmla="*/ 67 h 101"/>
                <a:gd name="T6" fmla="*/ 119 w 152"/>
                <a:gd name="T7" fmla="*/ 65 h 101"/>
                <a:gd name="T8" fmla="*/ 33 w 152"/>
                <a:gd name="T9" fmla="*/ 6 h 101"/>
                <a:gd name="T10" fmla="*/ 43 w 152"/>
                <a:gd name="T11" fmla="*/ 0 h 101"/>
                <a:gd name="T12" fmla="*/ 0 w 152"/>
                <a:gd name="T13" fmla="*/ 0 h 101"/>
                <a:gd name="T14" fmla="*/ 91 w 152"/>
                <a:gd name="T15" fmla="*/ 50 h 101"/>
                <a:gd name="T16" fmla="*/ 149 w 152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1">
                  <a:moveTo>
                    <a:pt x="149" y="101"/>
                  </a:moveTo>
                  <a:cubicBezTo>
                    <a:pt x="152" y="89"/>
                    <a:pt x="137" y="83"/>
                    <a:pt x="131" y="73"/>
                  </a:cubicBezTo>
                  <a:cubicBezTo>
                    <a:pt x="132" y="68"/>
                    <a:pt x="149" y="75"/>
                    <a:pt x="146" y="67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93" y="39"/>
                    <a:pt x="61" y="28"/>
                    <a:pt x="33" y="6"/>
                  </a:cubicBezTo>
                  <a:cubicBezTo>
                    <a:pt x="36" y="4"/>
                    <a:pt x="40" y="2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2"/>
                    <a:pt x="62" y="29"/>
                    <a:pt x="91" y="50"/>
                  </a:cubicBezTo>
                  <a:cubicBezTo>
                    <a:pt x="110" y="67"/>
                    <a:pt x="132" y="81"/>
                    <a:pt x="14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677"/>
            <p:cNvSpPr/>
            <p:nvPr/>
          </p:nvSpPr>
          <p:spPr bwMode="auto">
            <a:xfrm>
              <a:off x="2224" y="-10"/>
              <a:ext cx="16" cy="5"/>
            </a:xfrm>
            <a:custGeom>
              <a:avLst/>
              <a:gdLst>
                <a:gd name="T0" fmla="*/ 4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4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2"/>
                  </a:moveTo>
                  <a:cubicBezTo>
                    <a:pt x="5" y="1"/>
                    <a:pt x="6" y="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78"/>
            <p:cNvSpPr/>
            <p:nvPr/>
          </p:nvSpPr>
          <p:spPr bwMode="auto">
            <a:xfrm>
              <a:off x="4356" y="-10"/>
              <a:ext cx="149" cy="62"/>
            </a:xfrm>
            <a:custGeom>
              <a:avLst/>
              <a:gdLst>
                <a:gd name="T0" fmla="*/ 5 w 63"/>
                <a:gd name="T1" fmla="*/ 26 h 26"/>
                <a:gd name="T2" fmla="*/ 51 w 63"/>
                <a:gd name="T3" fmla="*/ 11 h 26"/>
                <a:gd name="T4" fmla="*/ 63 w 63"/>
                <a:gd name="T5" fmla="*/ 0 h 26"/>
                <a:gd name="T6" fmla="*/ 53 w 63"/>
                <a:gd name="T7" fmla="*/ 0 h 26"/>
                <a:gd name="T8" fmla="*/ 18 w 63"/>
                <a:gd name="T9" fmla="*/ 14 h 26"/>
                <a:gd name="T10" fmla="*/ 20 w 63"/>
                <a:gd name="T11" fmla="*/ 0 h 26"/>
                <a:gd name="T12" fmla="*/ 13 w 63"/>
                <a:gd name="T13" fmla="*/ 0 h 26"/>
                <a:gd name="T14" fmla="*/ 9 w 63"/>
                <a:gd name="T15" fmla="*/ 13 h 26"/>
                <a:gd name="T16" fmla="*/ 6 w 63"/>
                <a:gd name="T17" fmla="*/ 0 h 26"/>
                <a:gd name="T18" fmla="*/ 0 w 63"/>
                <a:gd name="T19" fmla="*/ 0 h 26"/>
                <a:gd name="T20" fmla="*/ 2 w 63"/>
                <a:gd name="T21" fmla="*/ 25 h 26"/>
                <a:gd name="T22" fmla="*/ 5 w 63"/>
                <a:gd name="T2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6">
                  <a:moveTo>
                    <a:pt x="5" y="26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5" y="8"/>
                    <a:pt x="59" y="4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3" y="7"/>
                    <a:pt x="30" y="12"/>
                    <a:pt x="18" y="14"/>
                  </a:cubicBezTo>
                  <a:cubicBezTo>
                    <a:pt x="18" y="9"/>
                    <a:pt x="19" y="5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0" y="8"/>
                    <a:pt x="9" y="13"/>
                  </a:cubicBezTo>
                  <a:cubicBezTo>
                    <a:pt x="7" y="9"/>
                    <a:pt x="6" y="4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7"/>
                    <a:pt x="2" y="25"/>
                  </a:cubicBezTo>
                  <a:lnTo>
                    <a:pt x="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6607857" y="561124"/>
            <a:ext cx="957263" cy="334963"/>
          </a:xfrm>
          <a:custGeom>
            <a:avLst/>
            <a:gdLst>
              <a:gd name="T0" fmla="*/ 89 w 254"/>
              <a:gd name="T1" fmla="*/ 41 h 86"/>
              <a:gd name="T2" fmla="*/ 64 w 254"/>
              <a:gd name="T3" fmla="*/ 31 h 86"/>
              <a:gd name="T4" fmla="*/ 60 w 254"/>
              <a:gd name="T5" fmla="*/ 50 h 86"/>
              <a:gd name="T6" fmla="*/ 71 w 254"/>
              <a:gd name="T7" fmla="*/ 47 h 86"/>
              <a:gd name="T8" fmla="*/ 64 w 254"/>
              <a:gd name="T9" fmla="*/ 45 h 86"/>
              <a:gd name="T10" fmla="*/ 66 w 254"/>
              <a:gd name="T11" fmla="*/ 36 h 86"/>
              <a:gd name="T12" fmla="*/ 83 w 254"/>
              <a:gd name="T13" fmla="*/ 40 h 86"/>
              <a:gd name="T14" fmla="*/ 69 w 254"/>
              <a:gd name="T15" fmla="*/ 58 h 86"/>
              <a:gd name="T16" fmla="*/ 51 w 254"/>
              <a:gd name="T17" fmla="*/ 49 h 86"/>
              <a:gd name="T18" fmla="*/ 36 w 254"/>
              <a:gd name="T19" fmla="*/ 51 h 86"/>
              <a:gd name="T20" fmla="*/ 14 w 254"/>
              <a:gd name="T21" fmla="*/ 58 h 86"/>
              <a:gd name="T22" fmla="*/ 0 w 254"/>
              <a:gd name="T23" fmla="*/ 53 h 86"/>
              <a:gd name="T24" fmla="*/ 9 w 254"/>
              <a:gd name="T25" fmla="*/ 62 h 86"/>
              <a:gd name="T26" fmla="*/ 40 w 254"/>
              <a:gd name="T27" fmla="*/ 54 h 86"/>
              <a:gd name="T28" fmla="*/ 59 w 254"/>
              <a:gd name="T29" fmla="*/ 61 h 86"/>
              <a:gd name="T30" fmla="*/ 89 w 254"/>
              <a:gd name="T31" fmla="*/ 41 h 86"/>
              <a:gd name="T32" fmla="*/ 243 w 254"/>
              <a:gd name="T33" fmla="*/ 33 h 86"/>
              <a:gd name="T34" fmla="*/ 251 w 254"/>
              <a:gd name="T35" fmla="*/ 54 h 86"/>
              <a:gd name="T36" fmla="*/ 209 w 254"/>
              <a:gd name="T37" fmla="*/ 86 h 86"/>
              <a:gd name="T38" fmla="*/ 167 w 254"/>
              <a:gd name="T39" fmla="*/ 74 h 86"/>
              <a:gd name="T40" fmla="*/ 149 w 254"/>
              <a:gd name="T41" fmla="*/ 62 h 86"/>
              <a:gd name="T42" fmla="*/ 101 w 254"/>
              <a:gd name="T43" fmla="*/ 63 h 86"/>
              <a:gd name="T44" fmla="*/ 49 w 254"/>
              <a:gd name="T45" fmla="*/ 62 h 86"/>
              <a:gd name="T46" fmla="*/ 98 w 254"/>
              <a:gd name="T47" fmla="*/ 56 h 86"/>
              <a:gd name="T48" fmla="*/ 168 w 254"/>
              <a:gd name="T49" fmla="*/ 53 h 86"/>
              <a:gd name="T50" fmla="*/ 214 w 254"/>
              <a:gd name="T51" fmla="*/ 63 h 86"/>
              <a:gd name="T52" fmla="*/ 228 w 254"/>
              <a:gd name="T53" fmla="*/ 31 h 86"/>
              <a:gd name="T54" fmla="*/ 192 w 254"/>
              <a:gd name="T55" fmla="*/ 23 h 86"/>
              <a:gd name="T56" fmla="*/ 191 w 254"/>
              <a:gd name="T57" fmla="*/ 46 h 86"/>
              <a:gd name="T58" fmla="*/ 202 w 254"/>
              <a:gd name="T59" fmla="*/ 37 h 86"/>
              <a:gd name="T60" fmla="*/ 200 w 254"/>
              <a:gd name="T61" fmla="*/ 33 h 86"/>
              <a:gd name="T62" fmla="*/ 211 w 254"/>
              <a:gd name="T63" fmla="*/ 43 h 86"/>
              <a:gd name="T64" fmla="*/ 185 w 254"/>
              <a:gd name="T65" fmla="*/ 56 h 86"/>
              <a:gd name="T66" fmla="*/ 179 w 254"/>
              <a:gd name="T67" fmla="*/ 36 h 86"/>
              <a:gd name="T68" fmla="*/ 178 w 254"/>
              <a:gd name="T69" fmla="*/ 12 h 86"/>
              <a:gd name="T70" fmla="*/ 211 w 254"/>
              <a:gd name="T71" fmla="*/ 11 h 86"/>
              <a:gd name="T72" fmla="*/ 237 w 254"/>
              <a:gd name="T73" fmla="*/ 8 h 86"/>
              <a:gd name="T74" fmla="*/ 243 w 254"/>
              <a:gd name="T75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86">
                <a:moveTo>
                  <a:pt x="89" y="41"/>
                </a:moveTo>
                <a:cubicBezTo>
                  <a:pt x="88" y="31"/>
                  <a:pt x="74" y="24"/>
                  <a:pt x="64" y="31"/>
                </a:cubicBezTo>
                <a:cubicBezTo>
                  <a:pt x="54" y="38"/>
                  <a:pt x="58" y="48"/>
                  <a:pt x="60" y="50"/>
                </a:cubicBezTo>
                <a:cubicBezTo>
                  <a:pt x="63" y="53"/>
                  <a:pt x="71" y="54"/>
                  <a:pt x="71" y="47"/>
                </a:cubicBezTo>
                <a:cubicBezTo>
                  <a:pt x="70" y="42"/>
                  <a:pt x="64" y="45"/>
                  <a:pt x="64" y="45"/>
                </a:cubicBezTo>
                <a:cubicBezTo>
                  <a:pt x="64" y="45"/>
                  <a:pt x="60" y="41"/>
                  <a:pt x="66" y="36"/>
                </a:cubicBezTo>
                <a:cubicBezTo>
                  <a:pt x="73" y="31"/>
                  <a:pt x="81" y="35"/>
                  <a:pt x="83" y="40"/>
                </a:cubicBezTo>
                <a:cubicBezTo>
                  <a:pt x="84" y="46"/>
                  <a:pt x="84" y="54"/>
                  <a:pt x="69" y="58"/>
                </a:cubicBezTo>
                <a:cubicBezTo>
                  <a:pt x="53" y="58"/>
                  <a:pt x="51" y="49"/>
                  <a:pt x="51" y="49"/>
                </a:cubicBezTo>
                <a:cubicBezTo>
                  <a:pt x="47" y="54"/>
                  <a:pt x="43" y="50"/>
                  <a:pt x="36" y="51"/>
                </a:cubicBezTo>
                <a:cubicBezTo>
                  <a:pt x="30" y="51"/>
                  <a:pt x="20" y="56"/>
                  <a:pt x="14" y="58"/>
                </a:cubicBezTo>
                <a:cubicBezTo>
                  <a:pt x="7" y="60"/>
                  <a:pt x="0" y="53"/>
                  <a:pt x="0" y="53"/>
                </a:cubicBezTo>
                <a:cubicBezTo>
                  <a:pt x="0" y="53"/>
                  <a:pt x="2" y="59"/>
                  <a:pt x="9" y="62"/>
                </a:cubicBezTo>
                <a:cubicBezTo>
                  <a:pt x="18" y="64"/>
                  <a:pt x="33" y="54"/>
                  <a:pt x="40" y="54"/>
                </a:cubicBezTo>
                <a:cubicBezTo>
                  <a:pt x="46" y="54"/>
                  <a:pt x="59" y="61"/>
                  <a:pt x="59" y="61"/>
                </a:cubicBezTo>
                <a:cubicBezTo>
                  <a:pt x="81" y="68"/>
                  <a:pt x="91" y="52"/>
                  <a:pt x="89" y="41"/>
                </a:cubicBezTo>
                <a:close/>
                <a:moveTo>
                  <a:pt x="243" y="33"/>
                </a:moveTo>
                <a:cubicBezTo>
                  <a:pt x="243" y="33"/>
                  <a:pt x="254" y="43"/>
                  <a:pt x="251" y="54"/>
                </a:cubicBezTo>
                <a:cubicBezTo>
                  <a:pt x="248" y="66"/>
                  <a:pt x="230" y="86"/>
                  <a:pt x="209" y="86"/>
                </a:cubicBezTo>
                <a:cubicBezTo>
                  <a:pt x="189" y="86"/>
                  <a:pt x="174" y="80"/>
                  <a:pt x="167" y="74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49" y="62"/>
                  <a:pt x="131" y="48"/>
                  <a:pt x="101" y="63"/>
                </a:cubicBezTo>
                <a:cubicBezTo>
                  <a:pt x="71" y="79"/>
                  <a:pt x="54" y="64"/>
                  <a:pt x="49" y="62"/>
                </a:cubicBezTo>
                <a:cubicBezTo>
                  <a:pt x="49" y="62"/>
                  <a:pt x="71" y="75"/>
                  <a:pt x="98" y="56"/>
                </a:cubicBezTo>
                <a:cubicBezTo>
                  <a:pt x="127" y="35"/>
                  <a:pt x="142" y="39"/>
                  <a:pt x="168" y="53"/>
                </a:cubicBezTo>
                <a:cubicBezTo>
                  <a:pt x="195" y="68"/>
                  <a:pt x="203" y="66"/>
                  <a:pt x="214" y="63"/>
                </a:cubicBezTo>
                <a:cubicBezTo>
                  <a:pt x="225" y="60"/>
                  <a:pt x="235" y="47"/>
                  <a:pt x="228" y="31"/>
                </a:cubicBezTo>
                <a:cubicBezTo>
                  <a:pt x="221" y="15"/>
                  <a:pt x="199" y="15"/>
                  <a:pt x="192" y="23"/>
                </a:cubicBezTo>
                <a:cubicBezTo>
                  <a:pt x="186" y="31"/>
                  <a:pt x="185" y="40"/>
                  <a:pt x="191" y="46"/>
                </a:cubicBezTo>
                <a:cubicBezTo>
                  <a:pt x="198" y="52"/>
                  <a:pt x="205" y="44"/>
                  <a:pt x="202" y="37"/>
                </a:cubicBezTo>
                <a:cubicBezTo>
                  <a:pt x="202" y="37"/>
                  <a:pt x="200" y="34"/>
                  <a:pt x="200" y="33"/>
                </a:cubicBezTo>
                <a:cubicBezTo>
                  <a:pt x="200" y="34"/>
                  <a:pt x="211" y="37"/>
                  <a:pt x="211" y="43"/>
                </a:cubicBezTo>
                <a:cubicBezTo>
                  <a:pt x="210" y="55"/>
                  <a:pt x="198" y="64"/>
                  <a:pt x="185" y="56"/>
                </a:cubicBezTo>
                <a:cubicBezTo>
                  <a:pt x="173" y="49"/>
                  <a:pt x="179" y="36"/>
                  <a:pt x="179" y="36"/>
                </a:cubicBezTo>
                <a:cubicBezTo>
                  <a:pt x="179" y="36"/>
                  <a:pt x="167" y="23"/>
                  <a:pt x="178" y="12"/>
                </a:cubicBezTo>
                <a:cubicBezTo>
                  <a:pt x="191" y="1"/>
                  <a:pt x="206" y="8"/>
                  <a:pt x="211" y="11"/>
                </a:cubicBezTo>
                <a:cubicBezTo>
                  <a:pt x="211" y="11"/>
                  <a:pt x="221" y="0"/>
                  <a:pt x="237" y="8"/>
                </a:cubicBezTo>
                <a:cubicBezTo>
                  <a:pt x="250" y="18"/>
                  <a:pt x="243" y="33"/>
                  <a:pt x="243" y="33"/>
                </a:cubicBezTo>
                <a:close/>
              </a:path>
            </a:pathLst>
          </a:custGeom>
          <a:solidFill>
            <a:srgbClr val="E22A30"/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3" name="文本占位符 2"/>
          <p:cNvSpPr txBox="1"/>
          <p:nvPr/>
        </p:nvSpPr>
        <p:spPr>
          <a:xfrm>
            <a:off x="3764149" y="206611"/>
            <a:ext cx="3322340" cy="82695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90204" pitchFamily="34" charset="0"/>
              <a:buNone/>
              <a:defRPr sz="4400" kern="1200">
                <a:solidFill>
                  <a:srgbClr val="004DA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全书目录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1" y="1065604"/>
            <a:ext cx="10525612" cy="47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59755"/>
            <a:ext cx="10799436" cy="33229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名词解释：苏门六君子</a:t>
            </a:r>
            <a:endParaRPr lang="zh-CN" altLang="en-US" sz="2800" dirty="0"/>
          </a:p>
          <a:p>
            <a:pPr fontAlgn="t">
              <a:lnSpc>
                <a:spcPct val="150000"/>
              </a:lnSpc>
            </a:pPr>
            <a:endParaRPr lang="zh-CN" altLang="en-US" sz="2800" dirty="0">
              <a:solidFill>
                <a:srgbClr val="FF0000"/>
              </a:solidFill>
            </a:endParaRPr>
          </a:p>
          <a:p>
            <a:pPr fontAlgn="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苏门六学士：秦观、黄庭坚、晁补之、张耒、陈师道、李廌。 苏门六学士是在苏门四学士之外，再加陈师道与李廌。 “四学士”指的是黄庭坚、秦观、晁补之、张耒。也有人称为苏门六君子。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“三苏”中的“老苏”是指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73723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“三苏”中的“老苏”是指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2381885"/>
            <a:ext cx="5661025" cy="378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下列各项，与苏轼生平、创作相符的是（  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曾由父母亲自教授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兄弟同时考中进士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殿试第一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流放岭南七年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诗歌各体兼善，以七古最优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下列各项，与苏轼生平、创作相符的是（  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曾由父母亲自教授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兄弟同时考中进士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殿试第一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流放岭南七年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诗歌各体兼善，以七古最优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7400" y="1470660"/>
            <a:ext cx="1100328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苏轼的创作成就：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诗歌：与黄庭坚并称“苏黄”，开诗歌新风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词：与辛弃疾并称“苏辛”，豪放词风创始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文：与欧阳修并称“欧苏”，唐宋八大家之一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5247453" y="18859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4870" y="233680"/>
            <a:ext cx="3187700" cy="104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在某一体裁领域与苏轼创作成就并称的作家有（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秦观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辛弃疾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欧阳修 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陆游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在某一体裁领域与苏轼创作成就并称的作家有（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秦观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辛弃疾 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欧阳修 </a:t>
            </a:r>
            <a:r>
              <a:rPr lang="zh-CN" altLang="en-US" sz="2800" dirty="0"/>
              <a:t>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陆游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黄庭坚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在散文创作方面与苏轼并称的文学家是（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黄庭坚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 smtClean="0"/>
              <a:t>陆游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 smtClean="0"/>
              <a:t>欧阳修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辛弃疾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鲜花&#10;&#10;已生成极高可信度的说明"/>
          <p:cNvPicPr>
            <a:picLocks noChangeAspect="1"/>
          </p:cNvPicPr>
          <p:nvPr/>
        </p:nvPicPr>
        <p:blipFill rotWithShape="1">
          <a:blip r:embed="rId1" cstate="screen"/>
          <a:srcRect b="50000"/>
          <a:stretch>
            <a:fillRect/>
          </a:stretch>
        </p:blipFill>
        <p:spPr>
          <a:xfrm flipH="1">
            <a:off x="25925" y="-1"/>
            <a:ext cx="4059303" cy="297702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357892" y="627838"/>
            <a:ext cx="6445792" cy="830997"/>
            <a:chOff x="4192129" y="254214"/>
            <a:chExt cx="6445792" cy="830997"/>
          </a:xfrm>
        </p:grpSpPr>
        <p:sp>
          <p:nvSpPr>
            <p:cNvPr id="19" name="文本框 18"/>
            <p:cNvSpPr txBox="1"/>
            <p:nvPr/>
          </p:nvSpPr>
          <p:spPr>
            <a:xfrm>
              <a:off x="5532144" y="254214"/>
              <a:ext cx="3765774" cy="83099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4800" b="1" dirty="0" smtClean="0">
                  <a:solidFill>
                    <a:srgbClr val="E22A30"/>
                  </a:solidFill>
                  <a:latin typeface="叶立群几何切边体" panose="02000000000000000000" pitchFamily="2" charset="-128"/>
                  <a:ea typeface="叶立群几何切边体" panose="02000000000000000000" pitchFamily="2" charset="-128"/>
                </a:rPr>
                <a:t>第七章  苏轼</a:t>
              </a:r>
              <a:endParaRPr lang="zh-CN" altLang="en-US" sz="48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endParaRPr>
            </a:p>
          </p:txBody>
        </p:sp>
        <p:sp>
          <p:nvSpPr>
            <p:cNvPr id="20" name="Freeform 682"/>
            <p:cNvSpPr>
              <a:spLocks noEditPoints="1"/>
            </p:cNvSpPr>
            <p:nvPr/>
          </p:nvSpPr>
          <p:spPr bwMode="auto">
            <a:xfrm rot="806556">
              <a:off x="10127076" y="552855"/>
              <a:ext cx="510845" cy="238091"/>
            </a:xfrm>
            <a:custGeom>
              <a:avLst/>
              <a:gdLst>
                <a:gd name="T0" fmla="*/ 178 w 234"/>
                <a:gd name="T1" fmla="*/ 70 h 107"/>
                <a:gd name="T2" fmla="*/ 185 w 234"/>
                <a:gd name="T3" fmla="*/ 57 h 107"/>
                <a:gd name="T4" fmla="*/ 178 w 234"/>
                <a:gd name="T5" fmla="*/ 47 h 107"/>
                <a:gd name="T6" fmla="*/ 178 w 234"/>
                <a:gd name="T7" fmla="*/ 55 h 107"/>
                <a:gd name="T8" fmla="*/ 168 w 234"/>
                <a:gd name="T9" fmla="*/ 48 h 107"/>
                <a:gd name="T10" fmla="*/ 189 w 234"/>
                <a:gd name="T11" fmla="*/ 50 h 107"/>
                <a:gd name="T12" fmla="*/ 178 w 234"/>
                <a:gd name="T13" fmla="*/ 70 h 107"/>
                <a:gd name="T14" fmla="*/ 178 w 234"/>
                <a:gd name="T15" fmla="*/ 70 h 107"/>
                <a:gd name="T16" fmla="*/ 227 w 234"/>
                <a:gd name="T17" fmla="*/ 33 h 107"/>
                <a:gd name="T18" fmla="*/ 214 w 234"/>
                <a:gd name="T19" fmla="*/ 22 h 107"/>
                <a:gd name="T20" fmla="*/ 192 w 234"/>
                <a:gd name="T21" fmla="*/ 31 h 107"/>
                <a:gd name="T22" fmla="*/ 168 w 234"/>
                <a:gd name="T23" fmla="*/ 32 h 107"/>
                <a:gd name="T24" fmla="*/ 176 w 234"/>
                <a:gd name="T25" fmla="*/ 14 h 107"/>
                <a:gd name="T26" fmla="*/ 180 w 234"/>
                <a:gd name="T27" fmla="*/ 28 h 107"/>
                <a:gd name="T28" fmla="*/ 174 w 234"/>
                <a:gd name="T29" fmla="*/ 25 h 107"/>
                <a:gd name="T30" fmla="*/ 178 w 234"/>
                <a:gd name="T31" fmla="*/ 23 h 107"/>
                <a:gd name="T32" fmla="*/ 171 w 234"/>
                <a:gd name="T33" fmla="*/ 23 h 107"/>
                <a:gd name="T34" fmla="*/ 175 w 234"/>
                <a:gd name="T35" fmla="*/ 32 h 107"/>
                <a:gd name="T36" fmla="*/ 192 w 234"/>
                <a:gd name="T37" fmla="*/ 20 h 107"/>
                <a:gd name="T38" fmla="*/ 178 w 234"/>
                <a:gd name="T39" fmla="*/ 7 h 107"/>
                <a:gd name="T40" fmla="*/ 168 w 234"/>
                <a:gd name="T41" fmla="*/ 1 h 107"/>
                <a:gd name="T42" fmla="*/ 153 w 234"/>
                <a:gd name="T43" fmla="*/ 16 h 107"/>
                <a:gd name="T44" fmla="*/ 138 w 234"/>
                <a:gd name="T45" fmla="*/ 28 h 107"/>
                <a:gd name="T46" fmla="*/ 156 w 234"/>
                <a:gd name="T47" fmla="*/ 33 h 107"/>
                <a:gd name="T48" fmla="*/ 165 w 234"/>
                <a:gd name="T49" fmla="*/ 38 h 107"/>
                <a:gd name="T50" fmla="*/ 158 w 234"/>
                <a:gd name="T51" fmla="*/ 44 h 107"/>
                <a:gd name="T52" fmla="*/ 138 w 234"/>
                <a:gd name="T53" fmla="*/ 40 h 107"/>
                <a:gd name="T54" fmla="*/ 134 w 234"/>
                <a:gd name="T55" fmla="*/ 30 h 107"/>
                <a:gd name="T56" fmla="*/ 111 w 234"/>
                <a:gd name="T57" fmla="*/ 28 h 107"/>
                <a:gd name="T58" fmla="*/ 118 w 234"/>
                <a:gd name="T59" fmla="*/ 43 h 107"/>
                <a:gd name="T60" fmla="*/ 127 w 234"/>
                <a:gd name="T61" fmla="*/ 33 h 107"/>
                <a:gd name="T62" fmla="*/ 128 w 234"/>
                <a:gd name="T63" fmla="*/ 46 h 107"/>
                <a:gd name="T64" fmla="*/ 96 w 234"/>
                <a:gd name="T65" fmla="*/ 50 h 107"/>
                <a:gd name="T66" fmla="*/ 66 w 234"/>
                <a:gd name="T67" fmla="*/ 51 h 107"/>
                <a:gd name="T68" fmla="*/ 100 w 234"/>
                <a:gd name="T69" fmla="*/ 55 h 107"/>
                <a:gd name="T70" fmla="*/ 125 w 234"/>
                <a:gd name="T71" fmla="*/ 58 h 107"/>
                <a:gd name="T72" fmla="*/ 145 w 234"/>
                <a:gd name="T73" fmla="*/ 72 h 107"/>
                <a:gd name="T74" fmla="*/ 150 w 234"/>
                <a:gd name="T75" fmla="*/ 55 h 107"/>
                <a:gd name="T76" fmla="*/ 146 w 234"/>
                <a:gd name="T77" fmla="*/ 62 h 107"/>
                <a:gd name="T78" fmla="*/ 140 w 234"/>
                <a:gd name="T79" fmla="*/ 51 h 107"/>
                <a:gd name="T80" fmla="*/ 154 w 234"/>
                <a:gd name="T81" fmla="*/ 50 h 107"/>
                <a:gd name="T82" fmla="*/ 160 w 234"/>
                <a:gd name="T83" fmla="*/ 74 h 107"/>
                <a:gd name="T84" fmla="*/ 124 w 234"/>
                <a:gd name="T85" fmla="*/ 75 h 107"/>
                <a:gd name="T86" fmla="*/ 49 w 234"/>
                <a:gd name="T87" fmla="*/ 59 h 107"/>
                <a:gd name="T88" fmla="*/ 1 w 234"/>
                <a:gd name="T89" fmla="*/ 106 h 107"/>
                <a:gd name="T90" fmla="*/ 45 w 234"/>
                <a:gd name="T91" fmla="*/ 65 h 107"/>
                <a:gd name="T92" fmla="*/ 111 w 234"/>
                <a:gd name="T93" fmla="*/ 80 h 107"/>
                <a:gd name="T94" fmla="*/ 155 w 234"/>
                <a:gd name="T95" fmla="*/ 97 h 107"/>
                <a:gd name="T96" fmla="*/ 195 w 234"/>
                <a:gd name="T97" fmla="*/ 66 h 107"/>
                <a:gd name="T98" fmla="*/ 204 w 234"/>
                <a:gd name="T99" fmla="*/ 39 h 107"/>
                <a:gd name="T100" fmla="*/ 222 w 234"/>
                <a:gd name="T101" fmla="*/ 39 h 107"/>
                <a:gd name="T102" fmla="*/ 214 w 234"/>
                <a:gd name="T103" fmla="*/ 46 h 107"/>
                <a:gd name="T104" fmla="*/ 216 w 234"/>
                <a:gd name="T105" fmla="*/ 40 h 107"/>
                <a:gd name="T106" fmla="*/ 208 w 234"/>
                <a:gd name="T107" fmla="*/ 43 h 107"/>
                <a:gd name="T108" fmla="*/ 222 w 234"/>
                <a:gd name="T109" fmla="*/ 55 h 107"/>
                <a:gd name="T110" fmla="*/ 227 w 234"/>
                <a:gd name="T111" fmla="*/ 35 h 107"/>
                <a:gd name="T112" fmla="*/ 227 w 234"/>
                <a:gd name="T113" fmla="*/ 33 h 107"/>
                <a:gd name="T114" fmla="*/ 227 w 234"/>
                <a:gd name="T115" fmla="*/ 35 h 107"/>
                <a:gd name="T116" fmla="*/ 227 w 234"/>
                <a:gd name="T117" fmla="*/ 33 h 107"/>
                <a:gd name="T118" fmla="*/ 227 w 234"/>
                <a:gd name="T119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107">
                  <a:moveTo>
                    <a:pt x="178" y="70"/>
                  </a:moveTo>
                  <a:cubicBezTo>
                    <a:pt x="177" y="71"/>
                    <a:pt x="183" y="67"/>
                    <a:pt x="185" y="57"/>
                  </a:cubicBezTo>
                  <a:cubicBezTo>
                    <a:pt x="186" y="50"/>
                    <a:pt x="178" y="47"/>
                    <a:pt x="178" y="47"/>
                  </a:cubicBezTo>
                  <a:cubicBezTo>
                    <a:pt x="179" y="47"/>
                    <a:pt x="179" y="52"/>
                    <a:pt x="178" y="55"/>
                  </a:cubicBezTo>
                  <a:cubicBezTo>
                    <a:pt x="176" y="58"/>
                    <a:pt x="167" y="57"/>
                    <a:pt x="168" y="48"/>
                  </a:cubicBezTo>
                  <a:cubicBezTo>
                    <a:pt x="170" y="39"/>
                    <a:pt x="187" y="38"/>
                    <a:pt x="189" y="50"/>
                  </a:cubicBezTo>
                  <a:cubicBezTo>
                    <a:pt x="192" y="62"/>
                    <a:pt x="179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lose/>
                  <a:moveTo>
                    <a:pt x="227" y="33"/>
                  </a:moveTo>
                  <a:cubicBezTo>
                    <a:pt x="229" y="18"/>
                    <a:pt x="214" y="22"/>
                    <a:pt x="214" y="22"/>
                  </a:cubicBezTo>
                  <a:cubicBezTo>
                    <a:pt x="204" y="11"/>
                    <a:pt x="195" y="27"/>
                    <a:pt x="192" y="31"/>
                  </a:cubicBezTo>
                  <a:cubicBezTo>
                    <a:pt x="189" y="36"/>
                    <a:pt x="173" y="42"/>
                    <a:pt x="168" y="32"/>
                  </a:cubicBezTo>
                  <a:cubicBezTo>
                    <a:pt x="162" y="22"/>
                    <a:pt x="169" y="12"/>
                    <a:pt x="176" y="14"/>
                  </a:cubicBezTo>
                  <a:cubicBezTo>
                    <a:pt x="184" y="15"/>
                    <a:pt x="187" y="24"/>
                    <a:pt x="180" y="28"/>
                  </a:cubicBezTo>
                  <a:cubicBezTo>
                    <a:pt x="174" y="32"/>
                    <a:pt x="174" y="25"/>
                    <a:pt x="174" y="25"/>
                  </a:cubicBezTo>
                  <a:cubicBezTo>
                    <a:pt x="177" y="27"/>
                    <a:pt x="178" y="25"/>
                    <a:pt x="178" y="23"/>
                  </a:cubicBezTo>
                  <a:cubicBezTo>
                    <a:pt x="178" y="21"/>
                    <a:pt x="173" y="19"/>
                    <a:pt x="171" y="23"/>
                  </a:cubicBezTo>
                  <a:cubicBezTo>
                    <a:pt x="171" y="29"/>
                    <a:pt x="175" y="32"/>
                    <a:pt x="175" y="32"/>
                  </a:cubicBezTo>
                  <a:cubicBezTo>
                    <a:pt x="175" y="32"/>
                    <a:pt x="192" y="35"/>
                    <a:pt x="192" y="20"/>
                  </a:cubicBezTo>
                  <a:cubicBezTo>
                    <a:pt x="191" y="2"/>
                    <a:pt x="178" y="7"/>
                    <a:pt x="178" y="7"/>
                  </a:cubicBezTo>
                  <a:cubicBezTo>
                    <a:pt x="178" y="7"/>
                    <a:pt x="176" y="2"/>
                    <a:pt x="168" y="1"/>
                  </a:cubicBezTo>
                  <a:cubicBezTo>
                    <a:pt x="153" y="0"/>
                    <a:pt x="152" y="15"/>
                    <a:pt x="153" y="16"/>
                  </a:cubicBezTo>
                  <a:cubicBezTo>
                    <a:pt x="149" y="15"/>
                    <a:pt x="136" y="17"/>
                    <a:pt x="138" y="28"/>
                  </a:cubicBezTo>
                  <a:cubicBezTo>
                    <a:pt x="140" y="39"/>
                    <a:pt x="153" y="34"/>
                    <a:pt x="156" y="33"/>
                  </a:cubicBezTo>
                  <a:cubicBezTo>
                    <a:pt x="159" y="33"/>
                    <a:pt x="164" y="32"/>
                    <a:pt x="165" y="38"/>
                  </a:cubicBezTo>
                  <a:cubicBezTo>
                    <a:pt x="166" y="44"/>
                    <a:pt x="158" y="44"/>
                    <a:pt x="158" y="44"/>
                  </a:cubicBezTo>
                  <a:cubicBezTo>
                    <a:pt x="152" y="38"/>
                    <a:pt x="138" y="40"/>
                    <a:pt x="138" y="40"/>
                  </a:cubicBezTo>
                  <a:cubicBezTo>
                    <a:pt x="137" y="36"/>
                    <a:pt x="134" y="30"/>
                    <a:pt x="134" y="30"/>
                  </a:cubicBezTo>
                  <a:cubicBezTo>
                    <a:pt x="128" y="19"/>
                    <a:pt x="114" y="24"/>
                    <a:pt x="111" y="28"/>
                  </a:cubicBezTo>
                  <a:cubicBezTo>
                    <a:pt x="108" y="32"/>
                    <a:pt x="109" y="41"/>
                    <a:pt x="118" y="43"/>
                  </a:cubicBezTo>
                  <a:cubicBezTo>
                    <a:pt x="126" y="45"/>
                    <a:pt x="127" y="33"/>
                    <a:pt x="127" y="33"/>
                  </a:cubicBezTo>
                  <a:cubicBezTo>
                    <a:pt x="127" y="33"/>
                    <a:pt x="131" y="41"/>
                    <a:pt x="128" y="46"/>
                  </a:cubicBezTo>
                  <a:cubicBezTo>
                    <a:pt x="122" y="55"/>
                    <a:pt x="112" y="54"/>
                    <a:pt x="96" y="50"/>
                  </a:cubicBezTo>
                  <a:cubicBezTo>
                    <a:pt x="80" y="46"/>
                    <a:pt x="66" y="51"/>
                    <a:pt x="66" y="51"/>
                  </a:cubicBezTo>
                  <a:cubicBezTo>
                    <a:pt x="66" y="51"/>
                    <a:pt x="83" y="47"/>
                    <a:pt x="100" y="55"/>
                  </a:cubicBezTo>
                  <a:cubicBezTo>
                    <a:pt x="110" y="62"/>
                    <a:pt x="125" y="58"/>
                    <a:pt x="125" y="58"/>
                  </a:cubicBezTo>
                  <a:cubicBezTo>
                    <a:pt x="126" y="66"/>
                    <a:pt x="134" y="76"/>
                    <a:pt x="145" y="72"/>
                  </a:cubicBezTo>
                  <a:cubicBezTo>
                    <a:pt x="156" y="68"/>
                    <a:pt x="150" y="55"/>
                    <a:pt x="150" y="55"/>
                  </a:cubicBezTo>
                  <a:cubicBezTo>
                    <a:pt x="150" y="55"/>
                    <a:pt x="150" y="60"/>
                    <a:pt x="146" y="62"/>
                  </a:cubicBezTo>
                  <a:cubicBezTo>
                    <a:pt x="141" y="63"/>
                    <a:pt x="136" y="57"/>
                    <a:pt x="140" y="51"/>
                  </a:cubicBezTo>
                  <a:cubicBezTo>
                    <a:pt x="145" y="47"/>
                    <a:pt x="154" y="50"/>
                    <a:pt x="154" y="50"/>
                  </a:cubicBezTo>
                  <a:cubicBezTo>
                    <a:pt x="154" y="50"/>
                    <a:pt x="167" y="57"/>
                    <a:pt x="160" y="74"/>
                  </a:cubicBezTo>
                  <a:cubicBezTo>
                    <a:pt x="149" y="91"/>
                    <a:pt x="124" y="75"/>
                    <a:pt x="124" y="75"/>
                  </a:cubicBezTo>
                  <a:cubicBezTo>
                    <a:pt x="124" y="75"/>
                    <a:pt x="81" y="50"/>
                    <a:pt x="49" y="59"/>
                  </a:cubicBezTo>
                  <a:cubicBezTo>
                    <a:pt x="27" y="64"/>
                    <a:pt x="0" y="107"/>
                    <a:pt x="1" y="106"/>
                  </a:cubicBezTo>
                  <a:cubicBezTo>
                    <a:pt x="17" y="86"/>
                    <a:pt x="29" y="73"/>
                    <a:pt x="45" y="65"/>
                  </a:cubicBezTo>
                  <a:cubicBezTo>
                    <a:pt x="80" y="53"/>
                    <a:pt x="111" y="80"/>
                    <a:pt x="111" y="80"/>
                  </a:cubicBezTo>
                  <a:cubicBezTo>
                    <a:pt x="136" y="98"/>
                    <a:pt x="155" y="97"/>
                    <a:pt x="155" y="97"/>
                  </a:cubicBezTo>
                  <a:cubicBezTo>
                    <a:pt x="185" y="99"/>
                    <a:pt x="195" y="66"/>
                    <a:pt x="195" y="66"/>
                  </a:cubicBezTo>
                  <a:cubicBezTo>
                    <a:pt x="195" y="66"/>
                    <a:pt x="200" y="46"/>
                    <a:pt x="204" y="39"/>
                  </a:cubicBezTo>
                  <a:cubicBezTo>
                    <a:pt x="207" y="35"/>
                    <a:pt x="219" y="31"/>
                    <a:pt x="222" y="39"/>
                  </a:cubicBezTo>
                  <a:cubicBezTo>
                    <a:pt x="225" y="48"/>
                    <a:pt x="216" y="52"/>
                    <a:pt x="214" y="46"/>
                  </a:cubicBezTo>
                  <a:cubicBezTo>
                    <a:pt x="212" y="41"/>
                    <a:pt x="216" y="40"/>
                    <a:pt x="216" y="40"/>
                  </a:cubicBezTo>
                  <a:cubicBezTo>
                    <a:pt x="216" y="40"/>
                    <a:pt x="209" y="38"/>
                    <a:pt x="208" y="43"/>
                  </a:cubicBezTo>
                  <a:cubicBezTo>
                    <a:pt x="209" y="48"/>
                    <a:pt x="211" y="58"/>
                    <a:pt x="222" y="55"/>
                  </a:cubicBezTo>
                  <a:cubicBezTo>
                    <a:pt x="234" y="51"/>
                    <a:pt x="227" y="35"/>
                    <a:pt x="227" y="35"/>
                  </a:cubicBezTo>
                  <a:cubicBezTo>
                    <a:pt x="227" y="33"/>
                    <a:pt x="227" y="33"/>
                    <a:pt x="227" y="33"/>
                  </a:cubicBezTo>
                  <a:close/>
                  <a:moveTo>
                    <a:pt x="227" y="35"/>
                  </a:moveTo>
                  <a:cubicBezTo>
                    <a:pt x="227" y="33"/>
                    <a:pt x="227" y="33"/>
                    <a:pt x="227" y="33"/>
                  </a:cubicBezTo>
                  <a:lnTo>
                    <a:pt x="227" y="35"/>
                  </a:ln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ea typeface="腾祥铁山楷书简"/>
              </a:endParaRPr>
            </a:p>
          </p:txBody>
        </p:sp>
        <p:sp>
          <p:nvSpPr>
            <p:cNvPr id="23" name="Freeform 682"/>
            <p:cNvSpPr>
              <a:spLocks noEditPoints="1"/>
            </p:cNvSpPr>
            <p:nvPr/>
          </p:nvSpPr>
          <p:spPr bwMode="auto">
            <a:xfrm rot="20793444" flipH="1">
              <a:off x="4192129" y="552855"/>
              <a:ext cx="510845" cy="238091"/>
            </a:xfrm>
            <a:custGeom>
              <a:avLst/>
              <a:gdLst>
                <a:gd name="T0" fmla="*/ 178 w 234"/>
                <a:gd name="T1" fmla="*/ 70 h 107"/>
                <a:gd name="T2" fmla="*/ 185 w 234"/>
                <a:gd name="T3" fmla="*/ 57 h 107"/>
                <a:gd name="T4" fmla="*/ 178 w 234"/>
                <a:gd name="T5" fmla="*/ 47 h 107"/>
                <a:gd name="T6" fmla="*/ 178 w 234"/>
                <a:gd name="T7" fmla="*/ 55 h 107"/>
                <a:gd name="T8" fmla="*/ 168 w 234"/>
                <a:gd name="T9" fmla="*/ 48 h 107"/>
                <a:gd name="T10" fmla="*/ 189 w 234"/>
                <a:gd name="T11" fmla="*/ 50 h 107"/>
                <a:gd name="T12" fmla="*/ 178 w 234"/>
                <a:gd name="T13" fmla="*/ 70 h 107"/>
                <a:gd name="T14" fmla="*/ 178 w 234"/>
                <a:gd name="T15" fmla="*/ 70 h 107"/>
                <a:gd name="T16" fmla="*/ 227 w 234"/>
                <a:gd name="T17" fmla="*/ 33 h 107"/>
                <a:gd name="T18" fmla="*/ 214 w 234"/>
                <a:gd name="T19" fmla="*/ 22 h 107"/>
                <a:gd name="T20" fmla="*/ 192 w 234"/>
                <a:gd name="T21" fmla="*/ 31 h 107"/>
                <a:gd name="T22" fmla="*/ 168 w 234"/>
                <a:gd name="T23" fmla="*/ 32 h 107"/>
                <a:gd name="T24" fmla="*/ 176 w 234"/>
                <a:gd name="T25" fmla="*/ 14 h 107"/>
                <a:gd name="T26" fmla="*/ 180 w 234"/>
                <a:gd name="T27" fmla="*/ 28 h 107"/>
                <a:gd name="T28" fmla="*/ 174 w 234"/>
                <a:gd name="T29" fmla="*/ 25 h 107"/>
                <a:gd name="T30" fmla="*/ 178 w 234"/>
                <a:gd name="T31" fmla="*/ 23 h 107"/>
                <a:gd name="T32" fmla="*/ 171 w 234"/>
                <a:gd name="T33" fmla="*/ 23 h 107"/>
                <a:gd name="T34" fmla="*/ 175 w 234"/>
                <a:gd name="T35" fmla="*/ 32 h 107"/>
                <a:gd name="T36" fmla="*/ 192 w 234"/>
                <a:gd name="T37" fmla="*/ 20 h 107"/>
                <a:gd name="T38" fmla="*/ 178 w 234"/>
                <a:gd name="T39" fmla="*/ 7 h 107"/>
                <a:gd name="T40" fmla="*/ 168 w 234"/>
                <a:gd name="T41" fmla="*/ 1 h 107"/>
                <a:gd name="T42" fmla="*/ 153 w 234"/>
                <a:gd name="T43" fmla="*/ 16 h 107"/>
                <a:gd name="T44" fmla="*/ 138 w 234"/>
                <a:gd name="T45" fmla="*/ 28 h 107"/>
                <a:gd name="T46" fmla="*/ 156 w 234"/>
                <a:gd name="T47" fmla="*/ 33 h 107"/>
                <a:gd name="T48" fmla="*/ 165 w 234"/>
                <a:gd name="T49" fmla="*/ 38 h 107"/>
                <a:gd name="T50" fmla="*/ 158 w 234"/>
                <a:gd name="T51" fmla="*/ 44 h 107"/>
                <a:gd name="T52" fmla="*/ 138 w 234"/>
                <a:gd name="T53" fmla="*/ 40 h 107"/>
                <a:gd name="T54" fmla="*/ 134 w 234"/>
                <a:gd name="T55" fmla="*/ 30 h 107"/>
                <a:gd name="T56" fmla="*/ 111 w 234"/>
                <a:gd name="T57" fmla="*/ 28 h 107"/>
                <a:gd name="T58" fmla="*/ 118 w 234"/>
                <a:gd name="T59" fmla="*/ 43 h 107"/>
                <a:gd name="T60" fmla="*/ 127 w 234"/>
                <a:gd name="T61" fmla="*/ 33 h 107"/>
                <a:gd name="T62" fmla="*/ 128 w 234"/>
                <a:gd name="T63" fmla="*/ 46 h 107"/>
                <a:gd name="T64" fmla="*/ 96 w 234"/>
                <a:gd name="T65" fmla="*/ 50 h 107"/>
                <a:gd name="T66" fmla="*/ 66 w 234"/>
                <a:gd name="T67" fmla="*/ 51 h 107"/>
                <a:gd name="T68" fmla="*/ 100 w 234"/>
                <a:gd name="T69" fmla="*/ 55 h 107"/>
                <a:gd name="T70" fmla="*/ 125 w 234"/>
                <a:gd name="T71" fmla="*/ 58 h 107"/>
                <a:gd name="T72" fmla="*/ 145 w 234"/>
                <a:gd name="T73" fmla="*/ 72 h 107"/>
                <a:gd name="T74" fmla="*/ 150 w 234"/>
                <a:gd name="T75" fmla="*/ 55 h 107"/>
                <a:gd name="T76" fmla="*/ 146 w 234"/>
                <a:gd name="T77" fmla="*/ 62 h 107"/>
                <a:gd name="T78" fmla="*/ 140 w 234"/>
                <a:gd name="T79" fmla="*/ 51 h 107"/>
                <a:gd name="T80" fmla="*/ 154 w 234"/>
                <a:gd name="T81" fmla="*/ 50 h 107"/>
                <a:gd name="T82" fmla="*/ 160 w 234"/>
                <a:gd name="T83" fmla="*/ 74 h 107"/>
                <a:gd name="T84" fmla="*/ 124 w 234"/>
                <a:gd name="T85" fmla="*/ 75 h 107"/>
                <a:gd name="T86" fmla="*/ 49 w 234"/>
                <a:gd name="T87" fmla="*/ 59 h 107"/>
                <a:gd name="T88" fmla="*/ 1 w 234"/>
                <a:gd name="T89" fmla="*/ 106 h 107"/>
                <a:gd name="T90" fmla="*/ 45 w 234"/>
                <a:gd name="T91" fmla="*/ 65 h 107"/>
                <a:gd name="T92" fmla="*/ 111 w 234"/>
                <a:gd name="T93" fmla="*/ 80 h 107"/>
                <a:gd name="T94" fmla="*/ 155 w 234"/>
                <a:gd name="T95" fmla="*/ 97 h 107"/>
                <a:gd name="T96" fmla="*/ 195 w 234"/>
                <a:gd name="T97" fmla="*/ 66 h 107"/>
                <a:gd name="T98" fmla="*/ 204 w 234"/>
                <a:gd name="T99" fmla="*/ 39 h 107"/>
                <a:gd name="T100" fmla="*/ 222 w 234"/>
                <a:gd name="T101" fmla="*/ 39 h 107"/>
                <a:gd name="T102" fmla="*/ 214 w 234"/>
                <a:gd name="T103" fmla="*/ 46 h 107"/>
                <a:gd name="T104" fmla="*/ 216 w 234"/>
                <a:gd name="T105" fmla="*/ 40 h 107"/>
                <a:gd name="T106" fmla="*/ 208 w 234"/>
                <a:gd name="T107" fmla="*/ 43 h 107"/>
                <a:gd name="T108" fmla="*/ 222 w 234"/>
                <a:gd name="T109" fmla="*/ 55 h 107"/>
                <a:gd name="T110" fmla="*/ 227 w 234"/>
                <a:gd name="T111" fmla="*/ 35 h 107"/>
                <a:gd name="T112" fmla="*/ 227 w 234"/>
                <a:gd name="T113" fmla="*/ 33 h 107"/>
                <a:gd name="T114" fmla="*/ 227 w 234"/>
                <a:gd name="T115" fmla="*/ 35 h 107"/>
                <a:gd name="T116" fmla="*/ 227 w 234"/>
                <a:gd name="T117" fmla="*/ 33 h 107"/>
                <a:gd name="T118" fmla="*/ 227 w 234"/>
                <a:gd name="T119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107">
                  <a:moveTo>
                    <a:pt x="178" y="70"/>
                  </a:moveTo>
                  <a:cubicBezTo>
                    <a:pt x="177" y="71"/>
                    <a:pt x="183" y="67"/>
                    <a:pt x="185" y="57"/>
                  </a:cubicBezTo>
                  <a:cubicBezTo>
                    <a:pt x="186" y="50"/>
                    <a:pt x="178" y="47"/>
                    <a:pt x="178" y="47"/>
                  </a:cubicBezTo>
                  <a:cubicBezTo>
                    <a:pt x="179" y="47"/>
                    <a:pt x="179" y="52"/>
                    <a:pt x="178" y="55"/>
                  </a:cubicBezTo>
                  <a:cubicBezTo>
                    <a:pt x="176" y="58"/>
                    <a:pt x="167" y="57"/>
                    <a:pt x="168" y="48"/>
                  </a:cubicBezTo>
                  <a:cubicBezTo>
                    <a:pt x="170" y="39"/>
                    <a:pt x="187" y="38"/>
                    <a:pt x="189" y="50"/>
                  </a:cubicBezTo>
                  <a:cubicBezTo>
                    <a:pt x="192" y="62"/>
                    <a:pt x="179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lose/>
                  <a:moveTo>
                    <a:pt x="227" y="33"/>
                  </a:moveTo>
                  <a:cubicBezTo>
                    <a:pt x="229" y="18"/>
                    <a:pt x="214" y="22"/>
                    <a:pt x="214" y="22"/>
                  </a:cubicBezTo>
                  <a:cubicBezTo>
                    <a:pt x="204" y="11"/>
                    <a:pt x="195" y="27"/>
                    <a:pt x="192" y="31"/>
                  </a:cubicBezTo>
                  <a:cubicBezTo>
                    <a:pt x="189" y="36"/>
                    <a:pt x="173" y="42"/>
                    <a:pt x="168" y="32"/>
                  </a:cubicBezTo>
                  <a:cubicBezTo>
                    <a:pt x="162" y="22"/>
                    <a:pt x="169" y="12"/>
                    <a:pt x="176" y="14"/>
                  </a:cubicBezTo>
                  <a:cubicBezTo>
                    <a:pt x="184" y="15"/>
                    <a:pt x="187" y="24"/>
                    <a:pt x="180" y="28"/>
                  </a:cubicBezTo>
                  <a:cubicBezTo>
                    <a:pt x="174" y="32"/>
                    <a:pt x="174" y="25"/>
                    <a:pt x="174" y="25"/>
                  </a:cubicBezTo>
                  <a:cubicBezTo>
                    <a:pt x="177" y="27"/>
                    <a:pt x="178" y="25"/>
                    <a:pt x="178" y="23"/>
                  </a:cubicBezTo>
                  <a:cubicBezTo>
                    <a:pt x="178" y="21"/>
                    <a:pt x="173" y="19"/>
                    <a:pt x="171" y="23"/>
                  </a:cubicBezTo>
                  <a:cubicBezTo>
                    <a:pt x="171" y="29"/>
                    <a:pt x="175" y="32"/>
                    <a:pt x="175" y="32"/>
                  </a:cubicBezTo>
                  <a:cubicBezTo>
                    <a:pt x="175" y="32"/>
                    <a:pt x="192" y="35"/>
                    <a:pt x="192" y="20"/>
                  </a:cubicBezTo>
                  <a:cubicBezTo>
                    <a:pt x="191" y="2"/>
                    <a:pt x="178" y="7"/>
                    <a:pt x="178" y="7"/>
                  </a:cubicBezTo>
                  <a:cubicBezTo>
                    <a:pt x="178" y="7"/>
                    <a:pt x="176" y="2"/>
                    <a:pt x="168" y="1"/>
                  </a:cubicBezTo>
                  <a:cubicBezTo>
                    <a:pt x="153" y="0"/>
                    <a:pt x="152" y="15"/>
                    <a:pt x="153" y="16"/>
                  </a:cubicBezTo>
                  <a:cubicBezTo>
                    <a:pt x="149" y="15"/>
                    <a:pt x="136" y="17"/>
                    <a:pt x="138" y="28"/>
                  </a:cubicBezTo>
                  <a:cubicBezTo>
                    <a:pt x="140" y="39"/>
                    <a:pt x="153" y="34"/>
                    <a:pt x="156" y="33"/>
                  </a:cubicBezTo>
                  <a:cubicBezTo>
                    <a:pt x="159" y="33"/>
                    <a:pt x="164" y="32"/>
                    <a:pt x="165" y="38"/>
                  </a:cubicBezTo>
                  <a:cubicBezTo>
                    <a:pt x="166" y="44"/>
                    <a:pt x="158" y="44"/>
                    <a:pt x="158" y="44"/>
                  </a:cubicBezTo>
                  <a:cubicBezTo>
                    <a:pt x="152" y="38"/>
                    <a:pt x="138" y="40"/>
                    <a:pt x="138" y="40"/>
                  </a:cubicBezTo>
                  <a:cubicBezTo>
                    <a:pt x="137" y="36"/>
                    <a:pt x="134" y="30"/>
                    <a:pt x="134" y="30"/>
                  </a:cubicBezTo>
                  <a:cubicBezTo>
                    <a:pt x="128" y="19"/>
                    <a:pt x="114" y="24"/>
                    <a:pt x="111" y="28"/>
                  </a:cubicBezTo>
                  <a:cubicBezTo>
                    <a:pt x="108" y="32"/>
                    <a:pt x="109" y="41"/>
                    <a:pt x="118" y="43"/>
                  </a:cubicBezTo>
                  <a:cubicBezTo>
                    <a:pt x="126" y="45"/>
                    <a:pt x="127" y="33"/>
                    <a:pt x="127" y="33"/>
                  </a:cubicBezTo>
                  <a:cubicBezTo>
                    <a:pt x="127" y="33"/>
                    <a:pt x="131" y="41"/>
                    <a:pt x="128" y="46"/>
                  </a:cubicBezTo>
                  <a:cubicBezTo>
                    <a:pt x="122" y="55"/>
                    <a:pt x="112" y="54"/>
                    <a:pt x="96" y="50"/>
                  </a:cubicBezTo>
                  <a:cubicBezTo>
                    <a:pt x="80" y="46"/>
                    <a:pt x="66" y="51"/>
                    <a:pt x="66" y="51"/>
                  </a:cubicBezTo>
                  <a:cubicBezTo>
                    <a:pt x="66" y="51"/>
                    <a:pt x="83" y="47"/>
                    <a:pt x="100" y="55"/>
                  </a:cubicBezTo>
                  <a:cubicBezTo>
                    <a:pt x="110" y="62"/>
                    <a:pt x="125" y="58"/>
                    <a:pt x="125" y="58"/>
                  </a:cubicBezTo>
                  <a:cubicBezTo>
                    <a:pt x="126" y="66"/>
                    <a:pt x="134" y="76"/>
                    <a:pt x="145" y="72"/>
                  </a:cubicBezTo>
                  <a:cubicBezTo>
                    <a:pt x="156" y="68"/>
                    <a:pt x="150" y="55"/>
                    <a:pt x="150" y="55"/>
                  </a:cubicBezTo>
                  <a:cubicBezTo>
                    <a:pt x="150" y="55"/>
                    <a:pt x="150" y="60"/>
                    <a:pt x="146" y="62"/>
                  </a:cubicBezTo>
                  <a:cubicBezTo>
                    <a:pt x="141" y="63"/>
                    <a:pt x="136" y="57"/>
                    <a:pt x="140" y="51"/>
                  </a:cubicBezTo>
                  <a:cubicBezTo>
                    <a:pt x="145" y="47"/>
                    <a:pt x="154" y="50"/>
                    <a:pt x="154" y="50"/>
                  </a:cubicBezTo>
                  <a:cubicBezTo>
                    <a:pt x="154" y="50"/>
                    <a:pt x="167" y="57"/>
                    <a:pt x="160" y="74"/>
                  </a:cubicBezTo>
                  <a:cubicBezTo>
                    <a:pt x="149" y="91"/>
                    <a:pt x="124" y="75"/>
                    <a:pt x="124" y="75"/>
                  </a:cubicBezTo>
                  <a:cubicBezTo>
                    <a:pt x="124" y="75"/>
                    <a:pt x="81" y="50"/>
                    <a:pt x="49" y="59"/>
                  </a:cubicBezTo>
                  <a:cubicBezTo>
                    <a:pt x="27" y="64"/>
                    <a:pt x="0" y="107"/>
                    <a:pt x="1" y="106"/>
                  </a:cubicBezTo>
                  <a:cubicBezTo>
                    <a:pt x="17" y="86"/>
                    <a:pt x="29" y="73"/>
                    <a:pt x="45" y="65"/>
                  </a:cubicBezTo>
                  <a:cubicBezTo>
                    <a:pt x="80" y="53"/>
                    <a:pt x="111" y="80"/>
                    <a:pt x="111" y="80"/>
                  </a:cubicBezTo>
                  <a:cubicBezTo>
                    <a:pt x="136" y="98"/>
                    <a:pt x="155" y="97"/>
                    <a:pt x="155" y="97"/>
                  </a:cubicBezTo>
                  <a:cubicBezTo>
                    <a:pt x="185" y="99"/>
                    <a:pt x="195" y="66"/>
                    <a:pt x="195" y="66"/>
                  </a:cubicBezTo>
                  <a:cubicBezTo>
                    <a:pt x="195" y="66"/>
                    <a:pt x="200" y="46"/>
                    <a:pt x="204" y="39"/>
                  </a:cubicBezTo>
                  <a:cubicBezTo>
                    <a:pt x="207" y="35"/>
                    <a:pt x="219" y="31"/>
                    <a:pt x="222" y="39"/>
                  </a:cubicBezTo>
                  <a:cubicBezTo>
                    <a:pt x="225" y="48"/>
                    <a:pt x="216" y="52"/>
                    <a:pt x="214" y="46"/>
                  </a:cubicBezTo>
                  <a:cubicBezTo>
                    <a:pt x="212" y="41"/>
                    <a:pt x="216" y="40"/>
                    <a:pt x="216" y="40"/>
                  </a:cubicBezTo>
                  <a:cubicBezTo>
                    <a:pt x="216" y="40"/>
                    <a:pt x="209" y="38"/>
                    <a:pt x="208" y="43"/>
                  </a:cubicBezTo>
                  <a:cubicBezTo>
                    <a:pt x="209" y="48"/>
                    <a:pt x="211" y="58"/>
                    <a:pt x="222" y="55"/>
                  </a:cubicBezTo>
                  <a:cubicBezTo>
                    <a:pt x="234" y="51"/>
                    <a:pt x="227" y="35"/>
                    <a:pt x="227" y="35"/>
                  </a:cubicBezTo>
                  <a:cubicBezTo>
                    <a:pt x="227" y="33"/>
                    <a:pt x="227" y="33"/>
                    <a:pt x="227" y="33"/>
                  </a:cubicBezTo>
                  <a:close/>
                  <a:moveTo>
                    <a:pt x="227" y="35"/>
                  </a:moveTo>
                  <a:cubicBezTo>
                    <a:pt x="227" y="33"/>
                    <a:pt x="227" y="33"/>
                    <a:pt x="227" y="33"/>
                  </a:cubicBezTo>
                  <a:lnTo>
                    <a:pt x="227" y="35"/>
                  </a:lnTo>
                  <a:close/>
                </a:path>
              </a:pathLst>
            </a:custGeom>
            <a:solidFill>
              <a:srgbClr val="E22A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00000"/>
                </a:solidFill>
                <a:ea typeface="腾祥铁山楷书简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697907" y="2329198"/>
            <a:ext cx="1217521" cy="12226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5566628" y="2677806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生平与思想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697907" y="3277606"/>
            <a:ext cx="1217521" cy="122265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566628" y="3660648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创作成就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697907" y="4226014"/>
            <a:ext cx="1217521" cy="122265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566628" y="4643490"/>
            <a:ext cx="2982307" cy="8051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zh-CN" altLang="en-US" sz="3600" dirty="0" smtClean="0">
                <a:solidFill>
                  <a:srgbClr val="383838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研究概况</a:t>
            </a:r>
            <a:endParaRPr lang="zh-CN" altLang="en-US" sz="3600" dirty="0">
              <a:solidFill>
                <a:srgbClr val="383838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在散文创作方面与苏轼并称的文学家是（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黄庭坚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 smtClean="0"/>
              <a:t>陆游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 smtClean="0">
                <a:solidFill>
                  <a:srgbClr val="C00000"/>
                </a:solidFill>
              </a:rPr>
              <a:t>欧阳修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辛弃疾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社会政治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写景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抒怀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67803" y="117411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3" name="矩形 2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社会政治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诗。如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荔枝叹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石炭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                                    </a:t>
            </a:r>
            <a:r>
              <a:rPr lang="zh-CN" altLang="en-US" sz="2400" b="1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石炭（并引）</a:t>
            </a:r>
            <a:endParaRPr lang="zh-CN" altLang="en-US" sz="2400" b="1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君不见前年雨雪行人断，城中居民风裂骭。湿薪半束抱衾裯，日暮敲门无处换。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岂料山中有遗宝，磊落如磬万车炭。流膏迸液无人知，阵阵腥风自吹散。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·······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为君铸作百链刀，要斩长鲸为万段。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43928" y="117411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3" name="矩形 2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写景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抒怀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作。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流传最广、美学价值最高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游金山寺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题西林壁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95278" y="53086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16837" y="3947172"/>
            <a:ext cx="6096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F0F0F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题西林</a:t>
            </a:r>
            <a:r>
              <a:rPr lang="zh-CN" altLang="en-US" sz="2400" b="1" dirty="0" smtClean="0">
                <a:solidFill>
                  <a:srgbClr val="0F0F0F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壁</a:t>
            </a:r>
            <a:endParaRPr lang="en-US" altLang="zh-CN" sz="2400" b="1" dirty="0" smtClean="0">
              <a:solidFill>
                <a:srgbClr val="0F0F0F"/>
              </a:solidFill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F0F0F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横</a:t>
            </a:r>
            <a:r>
              <a:rPr lang="zh-CN" altLang="en-US" sz="2400" dirty="0">
                <a:solidFill>
                  <a:srgbClr val="0F0F0F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看成岭侧成峰，远近高低各不同。</a:t>
            </a:r>
            <a:br>
              <a:rPr lang="zh-CN" altLang="en-US" sz="2400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</a:br>
            <a:r>
              <a:rPr lang="zh-CN" altLang="en-US" sz="2400" dirty="0">
                <a:solidFill>
                  <a:srgbClr val="0F0F0F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不识庐山真面目，只缘身在此山中。</a:t>
            </a:r>
            <a:endParaRPr lang="zh-CN" altLang="en-US" sz="2400" dirty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写景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抒怀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作。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流传最广、美学价值最高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①注入浓情深致，在景物中融入个人感情，物我交融，情与景密不可分。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如《游金山寺》。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②由写景升华到对社会生活及物理的深刻思辨，使之带有浓厚的哲思意味。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如《题西林壁》。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4473" y="117411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。自然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景物、风土人情以及人世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沧桑都纳入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诗中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诗。如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惠崇春江晓景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书王定国所藏烟江叠嶂图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0783" y="105473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社会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。如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_____ 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_____ 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作。流传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最广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美学价值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游金山寺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题西林壁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_____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诗。自然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景物、风土人情以及人世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沧桑都纳入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诗中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 _____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惠崇春江晓景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书王定国所藏烟江叠嶂图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9988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、题材内容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社会政治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诗。如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荔枝叹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石炭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写景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抒怀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作。流传最广、美学价值最高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游金山寺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题西林壁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。自然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景物、风土人情以及人世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沧桑都纳入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诗中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题画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诗。如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惠崇春江晓景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书王定国所藏烟江叠嶂图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08723" y="105473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、创作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主张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兼收并蓄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，审美情趣多元化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风格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基调清雄奔放，又简淡绝俗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古今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各体兼善，而以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七古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最优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。句数不定，每句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7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字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才学为诗。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用典浑然天成。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文为诗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。诗歌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散文化的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倾向。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4893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83490" y="283040"/>
            <a:ext cx="2017866" cy="1169691"/>
            <a:chOff x="-2815" y="3763"/>
            <a:chExt cx="5893" cy="3307"/>
          </a:xfrm>
        </p:grpSpPr>
        <p:sp>
          <p:nvSpPr>
            <p:cNvPr id="4" name="矩形 3"/>
            <p:cNvSpPr/>
            <p:nvPr/>
          </p:nvSpPr>
          <p:spPr>
            <a:xfrm>
              <a:off x="-2815" y="4565"/>
              <a:ext cx="5191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801225" y="295275"/>
            <a:ext cx="2045970" cy="11684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/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苏轼的诗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苏轼最为擅长的诗体是（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七律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五律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七古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七绝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苏轼最为擅长的诗体是（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七律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五律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七古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七绝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苏轼诗歌中流传最广美学价值最高的是（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政治诗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题画诗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和陶诗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写景抒怀诗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苏轼诗歌中流传最广美学价值最高的是（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政治诗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题画诗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和陶诗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写景抒怀诗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荔枝叹</a:t>
            </a:r>
            <a:r>
              <a:rPr lang="en-US" altLang="zh-CN" sz="2800" dirty="0"/>
              <a:t>》</a:t>
            </a:r>
            <a:r>
              <a:rPr lang="zh-CN" altLang="en-US" sz="2800" dirty="0"/>
              <a:t>属于苏轼的（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政治诗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题画诗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和陶诗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写景抒怀诗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13334" y="62498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荔枝叹</a:t>
            </a:r>
            <a:r>
              <a:rPr lang="en-US" altLang="zh-CN" sz="2800" dirty="0"/>
              <a:t>》</a:t>
            </a:r>
            <a:r>
              <a:rPr lang="zh-CN" altLang="en-US" sz="2800" dirty="0"/>
              <a:t>属于苏轼的（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政治诗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题画诗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和陶诗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写景抒怀诗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（二）苏词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词体革新：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开拓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了词体堂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庑（意境和规模），怀古、言志、咏物、赠别、谈禅等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促进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了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词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风转变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，开创豪放词风，推动多元发展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改变了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词的地位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、形象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苏词有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不合音律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之处，晁补之、李清照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85888" y="105473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2375" y="232993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Arial" panose="020B0604020202090204" pitchFamily="34" charset="0"/>
              </a:rPr>
              <a:t>wǔ</a:t>
            </a:r>
            <a:endParaRPr lang="zh-CN" altLang="en-US" dirty="0"/>
          </a:p>
        </p:txBody>
      </p:sp>
      <p:grpSp>
        <p:nvGrpSpPr>
          <p:cNvPr id="3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4" name="矩形 3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36775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②</a:t>
            </a:r>
            <a:r>
              <a:rPr lang="zh-CN" altLang="zh-CN" sz="1400" b="1" dirty="0">
                <a:solidFill>
                  <a:srgbClr val="FF0000"/>
                </a:solidFill>
              </a:rPr>
              <a:t>苏轼的词</a:t>
            </a:r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zh-CN" altLang="zh-CN" sz="1400" b="1" dirty="0">
                <a:solidFill>
                  <a:srgbClr val="FF0000"/>
                </a:solidFill>
              </a:rPr>
              <a:t>（对词的革新及意义</a:t>
            </a:r>
            <a:r>
              <a:rPr lang="zh-CN" altLang="zh-CN" sz="1400" b="1" dirty="0"/>
              <a:t>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（ ）、李清照认为苏轼的词不谐音律。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杜甫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晁补之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陶渊明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（ ）、李清照认为苏轼的词不谐音律。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杜甫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晁补之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陶渊明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政论文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和史论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叙事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和记游之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书简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、题跋、杂记等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小品文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95463" y="85915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02485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苏轼的文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、政论文和史论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①政论文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思治论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进策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史论文提出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新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见，如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平王论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留候论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35748" y="96710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0248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苏轼的文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224704" y="698861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054761"/>
            <a:ext cx="11064051" cy="3323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1.  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1037-1101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字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子瞻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，初字和仲，号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坡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，眉州眉山人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弟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苏辙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，初字同叔，字子由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父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苏洵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4310828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3" name="矩形 2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2" name="矩形 11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3146" y="1894155"/>
            <a:ext cx="2014007" cy="39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、叙事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、记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游，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更具艺术性、文学价值更高</a:t>
            </a:r>
            <a:endParaRPr lang="zh-CN" altLang="en-US" sz="2400" dirty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碑传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方山子传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山水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游记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前赤壁赋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贬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期间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③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亭台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凌虚台记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超然台记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放鹤亭记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喜雨亭记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清风阁记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43928" y="105473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02485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苏轼的文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、小品文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多见于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东坡志林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与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东坡七集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记友情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与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李公择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与参寥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子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书画题跋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书吴道子画后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心情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记承天寺夜游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9988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6330" y="30908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liáo</a:t>
            </a:r>
            <a:endParaRPr lang="zh-CN" altLang="en-US" dirty="0"/>
          </a:p>
        </p:txBody>
      </p:sp>
      <p:grpSp>
        <p:nvGrpSpPr>
          <p:cNvPr id="3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4" name="矩形 3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0248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苏轼的文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苏轼文的综述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（散文特点）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1.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苏文在手法和体制上由单一化走向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复合化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，经常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突破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旧有格局，灵活多变；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2.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语言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庄谐相间，散韵互用，奇偶交错；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3.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既以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议论见长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，又不拘于明道论政，尤能写胸臆，涉笔成趣；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4.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文风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自然平易，而又仪态横生，气象万千。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5.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苏轼的散文集中体现了北宋散文的特色，代表了一代散文创作的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最高成就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9988" y="1053467"/>
            <a:ext cx="109982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4" name="矩形 3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10248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苏轼的文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在苏轼的各类散文中，最具艺术性和文学价值的是（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碑传文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史论文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政论文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山水记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亭台记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在苏轼的各类散文中，最具艺术性和文学价值的是（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碑传文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史论文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政论文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山水记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亭台记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下列作品中，苏轼所作的是（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九议</a:t>
            </a:r>
            <a:r>
              <a:rPr lang="en-US" altLang="zh-CN" sz="2800" dirty="0"/>
              <a:t>》 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喜雨亭记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超然台记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思治论</a:t>
            </a:r>
            <a:r>
              <a:rPr lang="en-US" altLang="zh-CN" sz="2800" dirty="0"/>
              <a:t>》 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清风阁记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下列作品中，苏轼所作的是（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九议</a:t>
            </a:r>
            <a:r>
              <a:rPr lang="en-US" altLang="zh-CN" sz="2800" dirty="0"/>
              <a:t>》 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</a:rPr>
              <a:t>喜雨亭记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超然台记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思治论</a:t>
            </a:r>
            <a:r>
              <a:rPr lang="en-US" altLang="zh-CN" sz="2800" dirty="0">
                <a:solidFill>
                  <a:srgbClr val="C00000"/>
                </a:solidFill>
              </a:rPr>
              <a:t>》 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E:《</a:t>
            </a:r>
            <a:r>
              <a:rPr lang="zh-CN" altLang="en-US" sz="2800" dirty="0">
                <a:solidFill>
                  <a:srgbClr val="C00000"/>
                </a:solidFill>
              </a:rPr>
              <a:t>清风阁记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30" y="3123565"/>
            <a:ext cx="2844165" cy="258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苏轼所作的作品包括（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喜雨亭记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美芹十论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超然台记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思治论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九议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苏轼所作的作品包括（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喜雨亭记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美芹十论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超然台记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思治论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九议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、代表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着北宋文学的最高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成就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40573" y="96710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323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2.  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三苏：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苏洵、苏轼、苏辙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老苏、大苏、小苏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三人有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南行集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，是现存苏诗中最早的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作品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50528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Freeform 682"/>
          <p:cNvSpPr>
            <a:spLocks noEditPoints="1"/>
          </p:cNvSpPr>
          <p:nvPr/>
        </p:nvSpPr>
        <p:spPr bwMode="auto">
          <a:xfrm rot="1665861">
            <a:off x="6224704" y="698861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4" name="矩形 3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5" name="矩形 14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、代表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着北宋文学的最高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成就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继承了欧阳修的精神，重视人才发现与培养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苏门四学士（黄秦张晁）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著作在当时就有编辑，在辽国、高丽也广受欢迎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37118" y="105473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①宋，引发在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诗中显学识、发议论的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风尚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金，苏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运动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③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元，主张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唐宋以来只读李、杜、苏、黄四家的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诗作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④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明，公安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派袁宏道、袁宗道大力提倡宋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⑤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清，宗宋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派诗人从苏诗中获益甚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多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5348" y="85915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①南宋：创立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的豪放词派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，为南宋辛弃疾继承，形成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了豪放词派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②金：元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好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问等作词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皆学苏轼。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③清：清初词家以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风骨道劲、善学苏辛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著称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95278" y="530862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三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）文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①南宋：给主战派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②明：议论文被视为典范，小品文为公安派重视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7858" y="85915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3325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、代表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着北宋文学的最高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成就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继承欧阳修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的精神，重视人才发现与培养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，如苏门四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学士（黄秦张晁）</a:t>
            </a:r>
            <a:endParaRPr lang="en-US" altLang="zh-CN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其著作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在当时就有编辑，在辽国、高丽也广受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欢迎</a:t>
            </a:r>
            <a:endParaRPr lang="en-US" altLang="zh-CN" sz="24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诗，宋时引发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在诗中显学识、发议论的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风尚，金时形成苏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诗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运动，在元明清都被大力提倡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词，开创了豪放词派，被辛弃疾继承，慷慨悲凉、雄浑豪纵的风格影响后世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文，议论文说理详彻，小品文自然率真、随意挥洒，受明代公安派重视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63103" y="105473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404630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二、苏轼的创作成就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3325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（四）苏轼的影响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、代表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着北宋文学的最高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成就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</a:t>
            </a:r>
            <a:r>
              <a:rPr lang="en-US" altLang="zh-CN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精神，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重视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与培养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，如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 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黄秦张晁）</a:t>
            </a:r>
            <a:endParaRPr lang="en-US" altLang="zh-CN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其著作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在当时就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 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，在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广受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欢迎</a:t>
            </a:r>
            <a:endParaRPr lang="en-US" altLang="zh-CN" sz="24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、对当时及后世的深远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影响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诗，宋时引发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在诗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 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的风尚，金时形成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 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，在元明清都被大力提倡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词，开创了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 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，被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继承，慷慨悲凉、雄浑豪纵的风格影响后世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文，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说理详彻，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______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自然率真、随意挥洒，受明代公安派重视</a:t>
            </a:r>
            <a:endParaRPr lang="zh-CN" alt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7423" y="1054737"/>
            <a:ext cx="23615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/15/17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8249939" y="275808"/>
            <a:ext cx="1554233" cy="1169691"/>
            <a:chOff x="-1461" y="3763"/>
            <a:chExt cx="4539" cy="3307"/>
          </a:xfrm>
        </p:grpSpPr>
        <p:sp>
          <p:nvSpPr>
            <p:cNvPr id="3" name="矩形 2"/>
            <p:cNvSpPr/>
            <p:nvPr/>
          </p:nvSpPr>
          <p:spPr>
            <a:xfrm>
              <a:off x="-1461" y="4565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苏轼的创作成就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左大括号 3"/>
            <p:cNvSpPr/>
            <p:nvPr/>
          </p:nvSpPr>
          <p:spPr>
            <a:xfrm>
              <a:off x="2736" y="3763"/>
              <a:ext cx="342" cy="330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804400" y="287655"/>
            <a:ext cx="209232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circleNumDbPlain"/>
            </a:pPr>
            <a:r>
              <a:rPr lang="zh-CN" altLang="zh-CN" sz="1400" b="1" dirty="0"/>
              <a:t>苏轼的诗</a:t>
            </a:r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苏轼的词</a:t>
            </a:r>
            <a:endParaRPr lang="zh-CN" altLang="en-US" sz="1400" b="1" dirty="0"/>
          </a:p>
          <a:p>
            <a:r>
              <a:rPr lang="zh-CN" altLang="zh-CN" sz="1400" b="1" dirty="0"/>
              <a:t>（对词的革新及意义）</a:t>
            </a:r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苏轼的文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④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苏轼的</a:t>
            </a:r>
            <a:r>
              <a:rPr lang="zh-CN" altLang="en-US" sz="1400" dirty="0">
                <a:solidFill>
                  <a:srgbClr val="FF0000"/>
                </a:solidFill>
              </a:rPr>
              <a:t>影响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32103" y="-12514"/>
            <a:ext cx="1664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7.2第二节 苏轼的创作成就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不属于“苏门四学士”的作家是（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不属于“苏门四学士”的作家是（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李白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张耒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534" y="-40100"/>
            <a:ext cx="12355068" cy="6938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3325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（一）苏轼生平研究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北宋：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第一个：苏辙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作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的墓志铭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，最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原始、最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权威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南宋：有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10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种以上，为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历代之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冠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王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宗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稷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东坡先生年谱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、傅藻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东坡纪年录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何抡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眉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阳三苏先生年谱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、施宿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东坡先生年谱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明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：王世贞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重编苏文忠公年谱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、郑鄤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考订苏文忠公年谱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清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：王文诰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苏诗总案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资料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翔实</a:t>
            </a:r>
            <a:endParaRPr lang="en-US" altLang="zh-CN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今：孔凡礼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苏轼年谱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言必有据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02523" y="105346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84" y="28280"/>
            <a:ext cx="1529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7.3.1一、苏轼生平研究</a:t>
            </a:r>
            <a:endParaRPr lang="zh-CN" altLang="en-US" sz="1000" dirty="0">
              <a:latin typeface="Helvetica Neue For Numbe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38427" y="370909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màn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11551" y="22633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jì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718617" y="367930"/>
            <a:ext cx="1807251" cy="1769875"/>
            <a:chOff x="-1461" y="2868"/>
            <a:chExt cx="4539" cy="6899"/>
          </a:xfrm>
        </p:grpSpPr>
        <p:sp>
          <p:nvSpPr>
            <p:cNvPr id="13" name="矩形 12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525868" y="184103"/>
            <a:ext cx="2811826" cy="267765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FF0000"/>
                </a:solidFill>
              </a:rPr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zh-CN" altLang="zh-CN" sz="1400" b="1" dirty="0"/>
              <a:t> 苏</a:t>
            </a:r>
            <a:r>
              <a:rPr lang="zh-CN" altLang="en-US" sz="1400" b="1" dirty="0"/>
              <a:t>诗</a:t>
            </a:r>
            <a:r>
              <a:rPr lang="zh-CN" altLang="zh-CN" sz="1400" b="1" dirty="0"/>
              <a:t>研究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zh-CN" sz="1400" dirty="0"/>
          </a:p>
          <a:p>
            <a:endParaRPr lang="zh-CN" altLang="zh-CN" sz="1400" dirty="0"/>
          </a:p>
          <a:p>
            <a:endParaRPr lang="zh-CN" altLang="zh-CN" sz="1400" dirty="0"/>
          </a:p>
          <a:p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3.  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）少年求学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8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岁入乡校，师从道士张易简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10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岁回家，由母亲程氏执教，偏重于儒家教育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12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岁父亲游学返家，二苏由父亲教授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0828" y="24511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7" name="Freeform 682"/>
          <p:cNvSpPr>
            <a:spLocks noEditPoints="1"/>
          </p:cNvSpPr>
          <p:nvPr/>
        </p:nvSpPr>
        <p:spPr bwMode="auto">
          <a:xfrm rot="1665861">
            <a:off x="6159934" y="836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18" name="Freeform 682"/>
          <p:cNvSpPr>
            <a:spLocks noEditPoints="1"/>
          </p:cNvSpPr>
          <p:nvPr/>
        </p:nvSpPr>
        <p:spPr bwMode="auto">
          <a:xfrm rot="1665861">
            <a:off x="6224704" y="698861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20" name="矩形 19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左大括号 20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22" name="矩形 21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宋代第一个对苏轼生平作系统论述的是（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:​</a:t>
            </a:r>
            <a:r>
              <a:rPr lang="zh-CN" altLang="en-US" sz="2800" dirty="0" smtClean="0"/>
              <a:t>黄庭坚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欧阳修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苏辙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陆游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宋代第一个对苏轼生平作系统论述的是（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:​</a:t>
            </a:r>
            <a:r>
              <a:rPr lang="zh-CN" altLang="en-US" sz="2800" dirty="0" smtClean="0"/>
              <a:t>黄庭坚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欧阳修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苏辙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陆游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王宗稷所编的苏轼年谱是（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东坡纪年录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苏轼年谱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东坡先生年谱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眉阳三苏先生年谱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王宗稷所编的苏轼年谱是（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东坡纪年录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苏轼年谱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东坡先生年谱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眉阳三苏先生年谱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3325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（二）苏集整理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苏轼的著作可以归属：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经：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东坡易传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东坡书传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子：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东坡志林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仇池笔记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东坡手译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苏沈良方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集：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苏轼诗集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苏轼文集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东坡乐府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0063" y="114490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84" y="28280"/>
            <a:ext cx="122745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000" dirty="0"/>
              <a:t>7.3.2二、苏集整理</a:t>
            </a:r>
            <a:endParaRPr sz="1000" dirty="0"/>
          </a:p>
        </p:txBody>
      </p:sp>
      <p:grpSp>
        <p:nvGrpSpPr>
          <p:cNvPr id="3" name="组合 3"/>
          <p:cNvGrpSpPr/>
          <p:nvPr/>
        </p:nvGrpSpPr>
        <p:grpSpPr>
          <a:xfrm>
            <a:off x="7740084" y="60454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547335" y="420720"/>
            <a:ext cx="2811826" cy="267765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FF0000"/>
                </a:solidFill>
              </a:rPr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②</a:t>
            </a:r>
            <a:r>
              <a:rPr lang="zh-CN" altLang="zh-CN" sz="1400" b="1" dirty="0">
                <a:solidFill>
                  <a:srgbClr val="FF0000"/>
                </a:solidFill>
              </a:rPr>
              <a:t>苏集整理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zh-CN" altLang="zh-CN" sz="1400" b="1" dirty="0"/>
              <a:t> 苏词研究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zh-CN" sz="1400" dirty="0"/>
          </a:p>
          <a:p>
            <a:endParaRPr lang="zh-CN" altLang="zh-CN" sz="1400" dirty="0"/>
          </a:p>
          <a:p>
            <a:endParaRPr lang="zh-CN" altLang="zh-CN" sz="1400" dirty="0"/>
          </a:p>
          <a:p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10940" y="1446556"/>
            <a:ext cx="113325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（二）苏集整理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苏轼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本人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参与编辑：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南行集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和陶诗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东坡集</a:t>
            </a:r>
            <a:r>
              <a:rPr lang="en-US" altLang="zh-CN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歧良唱和诗集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陈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世仲编辑：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超然集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黄楼集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苏词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全集：南宋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傅干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注东坡词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最早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60613" y="24447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753419" y="60454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560670" y="420720"/>
            <a:ext cx="28118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①</a:t>
            </a:r>
            <a:r>
              <a:rPr lang="zh-CN" altLang="zh-CN" sz="1400" b="1" dirty="0">
                <a:solidFill>
                  <a:srgbClr val="FF0000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>
                <a:solidFill>
                  <a:srgbClr val="FF0000"/>
                </a:solidFill>
              </a:rPr>
              <a:t>②</a:t>
            </a:r>
            <a:r>
              <a:rPr lang="zh-CN" altLang="zh-CN" sz="1400" b="1" dirty="0">
                <a:solidFill>
                  <a:srgbClr val="FF0000"/>
                </a:solidFill>
              </a:rPr>
              <a:t>苏集整理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b="1" dirty="0"/>
          </a:p>
          <a:p>
            <a:r>
              <a:rPr lang="en-US" altLang="zh-CN" sz="1400" dirty="0"/>
              <a:t>③</a:t>
            </a:r>
            <a:r>
              <a:rPr lang="zh-CN" altLang="zh-CN" sz="1400" b="1" dirty="0"/>
              <a:t> 苏词研究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苏轼的</a:t>
            </a:r>
            <a:r>
              <a:rPr lang="zh-CN" altLang="en-US" sz="1400" dirty="0"/>
              <a:t>影响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zh-CN" sz="1400" dirty="0"/>
          </a:p>
          <a:p>
            <a:endParaRPr lang="zh-CN" altLang="zh-CN" sz="1400" dirty="0"/>
          </a:p>
          <a:p>
            <a:endParaRPr lang="zh-CN" altLang="zh-CN" sz="1400" dirty="0"/>
          </a:p>
          <a:p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-984" y="28280"/>
            <a:ext cx="122745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sz="1000" dirty="0"/>
              <a:t>7.3.2二、苏集整理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 </a:t>
            </a:r>
            <a:r>
              <a:rPr lang="en-US" altLang="zh-CN" sz="2800" dirty="0"/>
              <a:t>《</a:t>
            </a:r>
            <a:r>
              <a:rPr lang="zh-CN" altLang="en-US" sz="2800" dirty="0"/>
              <a:t>东坡志林</a:t>
            </a:r>
            <a:r>
              <a:rPr lang="en-US" altLang="zh-CN" sz="2800" dirty="0"/>
              <a:t>》</a:t>
            </a:r>
            <a:r>
              <a:rPr lang="zh-CN" altLang="en-US" sz="2800" dirty="0"/>
              <a:t>按照中国古代传统图书分类法属于（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经部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史部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子部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集部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 </a:t>
            </a:r>
            <a:r>
              <a:rPr lang="en-US" altLang="zh-CN" sz="2800" dirty="0"/>
              <a:t>《</a:t>
            </a:r>
            <a:r>
              <a:rPr lang="zh-CN" altLang="en-US" sz="2800" dirty="0"/>
              <a:t>东坡志林</a:t>
            </a:r>
            <a:r>
              <a:rPr lang="en-US" altLang="zh-CN" sz="2800" dirty="0"/>
              <a:t>》</a:t>
            </a:r>
            <a:r>
              <a:rPr lang="zh-CN" altLang="en-US" sz="2800" dirty="0"/>
              <a:t>按照中国古代传统图书分类法属于（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经部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史部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子部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集部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最早的苏轼词全集注是（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东坡乐府笺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注东坡词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东坡词编年笺注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苏词笺注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最早的苏轼词全集注是（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东坡乐府笺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</a:rPr>
              <a:t>注东坡词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东坡词编年笺注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苏词笺注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318228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一、生平与思想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（一）苏轼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.  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经历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）名动京师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20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岁，父子三人出蜀，苏轼苏洵同时获选进士，殿试第一，得欧阳修厚爱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23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岁，父子三人再度出蜀，水路赴京，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南行集</a:t>
            </a:r>
            <a:r>
              <a:rPr lang="en-US" altLang="zh-CN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endParaRPr lang="en-US" altLang="zh-CN" sz="2400" dirty="0" smtClean="0">
              <a:solidFill>
                <a:srgbClr val="C0000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25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岁，参加制科，考中，首次与弟弟分离，在陕西凤翔任职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年余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辛丑十一月十九日，既与子由别于郑州西门之外，马上赋诗一篇寄之</a:t>
            </a:r>
            <a:r>
              <a:rPr lang="en-US" altLang="zh-CN" sz="2400" dirty="0">
                <a:solidFill>
                  <a:srgbClr val="C00000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》</a:t>
            </a:r>
            <a:endParaRPr lang="en-US" altLang="zh-CN" sz="2400" dirty="0">
              <a:solidFill>
                <a:srgbClr val="C00000"/>
              </a:solidFill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400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多</a:t>
            </a:r>
            <a:r>
              <a:rPr lang="zh-CN" altLang="en-US" sz="2400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被</a:t>
            </a:r>
            <a:r>
              <a:rPr lang="zh-CN" altLang="en-US" sz="2400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苏</a:t>
            </a:r>
            <a:r>
              <a:rPr lang="zh-CN" altLang="en-US" sz="2400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诗选本收为首篇，标志了苏诗的成熟</a:t>
            </a:r>
            <a:r>
              <a:rPr lang="zh-CN" altLang="en-US" sz="2400" dirty="0" smtClean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。</a:t>
            </a:r>
            <a:endParaRPr lang="zh-CN" altLang="en-US" sz="2400" dirty="0"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50528" y="300992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Freeform 682"/>
          <p:cNvSpPr>
            <a:spLocks noEditPoints="1"/>
          </p:cNvSpPr>
          <p:nvPr/>
        </p:nvSpPr>
        <p:spPr bwMode="auto">
          <a:xfrm rot="1665861">
            <a:off x="6159934" y="836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3" name="Freeform 682"/>
          <p:cNvSpPr>
            <a:spLocks noEditPoints="1"/>
          </p:cNvSpPr>
          <p:nvPr/>
        </p:nvSpPr>
        <p:spPr bwMode="auto">
          <a:xfrm rot="1665861">
            <a:off x="6224704" y="698861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2359" y="131547"/>
            <a:ext cx="2565738" cy="1373697"/>
            <a:chOff x="-2989" y="3763"/>
            <a:chExt cx="6067" cy="3497"/>
          </a:xfrm>
        </p:grpSpPr>
        <p:sp>
          <p:nvSpPr>
            <p:cNvPr id="12" name="矩形 11"/>
            <p:cNvSpPr/>
            <p:nvPr/>
          </p:nvSpPr>
          <p:spPr>
            <a:xfrm>
              <a:off x="-2989" y="4957"/>
              <a:ext cx="5367" cy="145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</a:rPr>
                <a:t>苏轼的生平与思想</a:t>
              </a:r>
              <a:endParaRPr lang="zh-CN" altLang="zh-CN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2376" y="3763"/>
              <a:ext cx="702" cy="3497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9285605" y="90805"/>
            <a:ext cx="274002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①</a:t>
            </a:r>
            <a:r>
              <a:rPr lang="zh-CN" altLang="zh-CN" b="1" dirty="0">
                <a:solidFill>
                  <a:srgbClr val="FF0000"/>
                </a:solidFill>
              </a:rPr>
              <a:t>苏轼简介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②</a:t>
            </a:r>
            <a:r>
              <a:rPr lang="zh-CN" altLang="zh-CN" b="1" dirty="0"/>
              <a:t>苏轼的儒、释、道思想</a:t>
            </a:r>
            <a:endParaRPr lang="zh-CN" altLang="zh-CN" dirty="0"/>
          </a:p>
          <a:p>
            <a:endParaRPr lang="zh-CN" altLang="en-US" dirty="0">
              <a:latin typeface="锐字工房云字库小标宋GBK" panose="02010604000000000000" charset="-122"/>
              <a:ea typeface="锐字工房云字库小标宋GBK" panose="02010604000000000000" charset="-122"/>
              <a:cs typeface="锐字工房云字库小标宋GBK" panose="02010604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32103" y="-12514"/>
            <a:ext cx="141097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/>
              <a:t>7.1第一节 生平与思想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注东坡词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孔凡礼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傅干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王十朋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张先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注东坡词</a:t>
            </a:r>
            <a:r>
              <a:rPr lang="en-US" altLang="zh-CN" sz="2800" dirty="0"/>
              <a:t>》</a:t>
            </a:r>
            <a:r>
              <a:rPr lang="zh-CN" altLang="en-US" sz="2800" dirty="0"/>
              <a:t>的作者是（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孔凡礼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傅干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王十朋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张先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苏轼本人编辑或参与编辑的文集的有（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南行集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和陶诗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东坡集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东被诗文案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苏轼文集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454284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苏轼本人编辑或参与编辑的文集的有（ 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南行集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B:《</a:t>
            </a:r>
            <a:r>
              <a:rPr lang="zh-CN" altLang="en-US" sz="2800" dirty="0">
                <a:solidFill>
                  <a:srgbClr val="C00000"/>
                </a:solidFill>
              </a:rPr>
              <a:t>和陶诗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东坡集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东被诗文案</a:t>
            </a:r>
            <a:r>
              <a:rPr lang="en-US" altLang="zh-CN" sz="2800" dirty="0"/>
              <a:t>》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E:《</a:t>
            </a:r>
            <a:r>
              <a:rPr lang="zh-CN" altLang="en-US" sz="2800" dirty="0"/>
              <a:t>苏轼文集</a:t>
            </a:r>
            <a:r>
              <a:rPr lang="en-US" altLang="zh-CN" sz="2800" dirty="0"/>
              <a:t>》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117414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（三）苏诗研究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形成期：两宋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过渡期：金元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低落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期：明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高潮期：清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6683" y="337187"/>
            <a:ext cx="1696298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选择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填空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7.3.3三、苏诗研究</a:t>
            </a:r>
            <a:endParaRPr lang="zh-CN" altLang="en-US" sz="1000" dirty="0">
              <a:latin typeface="Helvetica Neue For Number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zh-CN" altLang="zh-CN" sz="1400" b="1" dirty="0">
                <a:solidFill>
                  <a:srgbClr val="FF0000"/>
                </a:solidFill>
              </a:rPr>
              <a:t> 苏</a:t>
            </a:r>
            <a:r>
              <a:rPr lang="zh-CN" altLang="en-US" sz="1400" b="1" dirty="0">
                <a:solidFill>
                  <a:srgbClr val="FF0000"/>
                </a:solidFill>
              </a:rPr>
              <a:t>诗</a:t>
            </a:r>
            <a:r>
              <a:rPr lang="zh-CN" altLang="zh-CN" sz="1400" b="1" dirty="0">
                <a:solidFill>
                  <a:srgbClr val="FF0000"/>
                </a:solidFill>
              </a:rPr>
              <a:t>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（三）苏诗研究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形成期：两宋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张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先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，第一位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评论苏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研究第一次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高潮的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表现：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风不亚于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注杜、注韩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；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年谱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编撰有十种以上；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诗话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、笔记、书信以及序跋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中，苏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论评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资料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丰富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涉及面广。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6492" y="1771663"/>
            <a:ext cx="1133644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zh-CN" altLang="zh-CN" sz="1400" b="1" dirty="0">
                <a:solidFill>
                  <a:srgbClr val="FF0000"/>
                </a:solidFill>
              </a:rPr>
              <a:t> 苏</a:t>
            </a:r>
            <a:r>
              <a:rPr lang="zh-CN" altLang="en-US" sz="1400" b="1" dirty="0">
                <a:solidFill>
                  <a:srgbClr val="FF0000"/>
                </a:solidFill>
              </a:rPr>
              <a:t>诗</a:t>
            </a:r>
            <a:r>
              <a:rPr lang="zh-CN" altLang="zh-CN" sz="1400" b="1" dirty="0">
                <a:solidFill>
                  <a:srgbClr val="FF0000"/>
                </a:solidFill>
              </a:rPr>
              <a:t>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1000" dirty="0">
                <a:latin typeface="Helvetica Neue For Number"/>
              </a:rPr>
              <a:t>7.3.3三、苏诗研究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（三）苏诗研究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形成期：两宋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，第一位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评论苏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Clr>
                <a:schemeClr val="tx1"/>
              </a:buClr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研究第一次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高潮的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表现：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之风不亚于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注杜、注韩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；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编撰有十种以上；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诗话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、笔记、书信以及序跋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中，苏诗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资料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丰富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涉及面广。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6492" y="1771663"/>
            <a:ext cx="1133644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4" name="矩形 13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zh-CN" altLang="zh-CN" sz="1400" b="1" dirty="0">
                <a:solidFill>
                  <a:srgbClr val="FF0000"/>
                </a:solidFill>
              </a:rPr>
              <a:t> 苏</a:t>
            </a:r>
            <a:r>
              <a:rPr lang="zh-CN" altLang="en-US" sz="1400" b="1" dirty="0">
                <a:solidFill>
                  <a:srgbClr val="FF0000"/>
                </a:solidFill>
              </a:rPr>
              <a:t>诗</a:t>
            </a:r>
            <a:r>
              <a:rPr lang="zh-CN" altLang="zh-CN" sz="1400" b="1" dirty="0">
                <a:solidFill>
                  <a:srgbClr val="FF0000"/>
                </a:solidFill>
              </a:rPr>
              <a:t>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7.3.3三、苏诗研究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（三）苏诗研究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AutoNum type="arabicPeriod" startAt="4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高潮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期：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清，集大成性质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注苏诗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的风气浓，仅次于注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楚辞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、注杜诗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掀起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评论苏诗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热潮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研究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兴盛，议论、用典等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26137" y="1771663"/>
            <a:ext cx="1133644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zh-CN" altLang="zh-CN" sz="1400" b="1" dirty="0">
                <a:solidFill>
                  <a:srgbClr val="FF0000"/>
                </a:solidFill>
              </a:rPr>
              <a:t> 苏</a:t>
            </a:r>
            <a:r>
              <a:rPr lang="zh-CN" altLang="en-US" sz="1400" b="1" dirty="0">
                <a:solidFill>
                  <a:srgbClr val="FF0000"/>
                </a:solidFill>
              </a:rPr>
              <a:t>诗</a:t>
            </a:r>
            <a:r>
              <a:rPr lang="zh-CN" altLang="zh-CN" sz="1400" b="1" dirty="0">
                <a:solidFill>
                  <a:srgbClr val="FF0000"/>
                </a:solidFill>
              </a:rPr>
              <a:t>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7.3.3三、苏诗研究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84"/>
          <p:cNvSpPr>
            <a:spLocks noEditPoints="1"/>
          </p:cNvSpPr>
          <p:nvPr/>
        </p:nvSpPr>
        <p:spPr bwMode="auto">
          <a:xfrm rot="5400000">
            <a:off x="-38451" y="-19607"/>
            <a:ext cx="1201206" cy="1186222"/>
          </a:xfrm>
          <a:custGeom>
            <a:avLst/>
            <a:gdLst>
              <a:gd name="T0" fmla="*/ 841 w 8039"/>
              <a:gd name="T1" fmla="*/ 5993 h 7932"/>
              <a:gd name="T2" fmla="*/ 379 w 8039"/>
              <a:gd name="T3" fmla="*/ 3482 h 7932"/>
              <a:gd name="T4" fmla="*/ 7712 w 8039"/>
              <a:gd name="T5" fmla="*/ 3794 h 7932"/>
              <a:gd name="T6" fmla="*/ 4990 w 8039"/>
              <a:gd name="T7" fmla="*/ 3996 h 7932"/>
              <a:gd name="T8" fmla="*/ 6233 w 8039"/>
              <a:gd name="T9" fmla="*/ 3364 h 7932"/>
              <a:gd name="T10" fmla="*/ 2556 w 8039"/>
              <a:gd name="T11" fmla="*/ 4018 h 7932"/>
              <a:gd name="T12" fmla="*/ 2250 w 8039"/>
              <a:gd name="T13" fmla="*/ 4193 h 7932"/>
              <a:gd name="T14" fmla="*/ 3063 w 8039"/>
              <a:gd name="T15" fmla="*/ 3966 h 7932"/>
              <a:gd name="T16" fmla="*/ 4665 w 8039"/>
              <a:gd name="T17" fmla="*/ 3562 h 7932"/>
              <a:gd name="T18" fmla="*/ 2058 w 8039"/>
              <a:gd name="T19" fmla="*/ 2436 h 7932"/>
              <a:gd name="T20" fmla="*/ 3165 w 8039"/>
              <a:gd name="T21" fmla="*/ 3573 h 7932"/>
              <a:gd name="T22" fmla="*/ 4742 w 8039"/>
              <a:gd name="T23" fmla="*/ 1524 h 7932"/>
              <a:gd name="T24" fmla="*/ 5565 w 8039"/>
              <a:gd name="T25" fmla="*/ 1395 h 7932"/>
              <a:gd name="T26" fmla="*/ 4983 w 8039"/>
              <a:gd name="T27" fmla="*/ 185 h 7932"/>
              <a:gd name="T28" fmla="*/ 7281 w 8039"/>
              <a:gd name="T29" fmla="*/ 2980 h 7932"/>
              <a:gd name="T30" fmla="*/ 5650 w 8039"/>
              <a:gd name="T31" fmla="*/ 2996 h 7932"/>
              <a:gd name="T32" fmla="*/ 5105 w 8039"/>
              <a:gd name="T33" fmla="*/ 2936 h 7932"/>
              <a:gd name="T34" fmla="*/ 4861 w 8039"/>
              <a:gd name="T35" fmla="*/ 2857 h 7932"/>
              <a:gd name="T36" fmla="*/ 3588 w 8039"/>
              <a:gd name="T37" fmla="*/ 1791 h 7932"/>
              <a:gd name="T38" fmla="*/ 4711 w 8039"/>
              <a:gd name="T39" fmla="*/ 877 h 7932"/>
              <a:gd name="T40" fmla="*/ 6514 w 8039"/>
              <a:gd name="T41" fmla="*/ 3772 h 7932"/>
              <a:gd name="T42" fmla="*/ 5811 w 8039"/>
              <a:gd name="T43" fmla="*/ 3581 h 7932"/>
              <a:gd name="T44" fmla="*/ 6547 w 8039"/>
              <a:gd name="T45" fmla="*/ 1170 h 7932"/>
              <a:gd name="T46" fmla="*/ 6746 w 8039"/>
              <a:gd name="T47" fmla="*/ 3602 h 7932"/>
              <a:gd name="T48" fmla="*/ 2140 w 8039"/>
              <a:gd name="T49" fmla="*/ 3582 h 7932"/>
              <a:gd name="T50" fmla="*/ 1756 w 8039"/>
              <a:gd name="T51" fmla="*/ 3465 h 7932"/>
              <a:gd name="T52" fmla="*/ 2749 w 8039"/>
              <a:gd name="T53" fmla="*/ 2881 h 7932"/>
              <a:gd name="T54" fmla="*/ 1278 w 8039"/>
              <a:gd name="T55" fmla="*/ 3489 h 7932"/>
              <a:gd name="T56" fmla="*/ 912 w 8039"/>
              <a:gd name="T57" fmla="*/ 2376 h 7932"/>
              <a:gd name="T58" fmla="*/ 2303 w 8039"/>
              <a:gd name="T59" fmla="*/ 2184 h 7932"/>
              <a:gd name="T60" fmla="*/ 1066 w 8039"/>
              <a:gd name="T61" fmla="*/ 2957 h 7932"/>
              <a:gd name="T62" fmla="*/ 3161 w 8039"/>
              <a:gd name="T63" fmla="*/ 423 h 7932"/>
              <a:gd name="T64" fmla="*/ 2818 w 8039"/>
              <a:gd name="T65" fmla="*/ 2580 h 7932"/>
              <a:gd name="T66" fmla="*/ 2595 w 8039"/>
              <a:gd name="T67" fmla="*/ 1308 h 7932"/>
              <a:gd name="T68" fmla="*/ 5162 w 8039"/>
              <a:gd name="T69" fmla="*/ 3136 h 7932"/>
              <a:gd name="T70" fmla="*/ 5258 w 8039"/>
              <a:gd name="T71" fmla="*/ 2814 h 7932"/>
              <a:gd name="T72" fmla="*/ 1839 w 8039"/>
              <a:gd name="T73" fmla="*/ 5257 h 7932"/>
              <a:gd name="T74" fmla="*/ 3922 w 8039"/>
              <a:gd name="T75" fmla="*/ 5805 h 7932"/>
              <a:gd name="T76" fmla="*/ 4988 w 8039"/>
              <a:gd name="T77" fmla="*/ 6442 h 7932"/>
              <a:gd name="T78" fmla="*/ 5260 w 8039"/>
              <a:gd name="T79" fmla="*/ 5856 h 7932"/>
              <a:gd name="T80" fmla="*/ 4639 w 8039"/>
              <a:gd name="T81" fmla="*/ 7371 h 7932"/>
              <a:gd name="T82" fmla="*/ 6800 w 8039"/>
              <a:gd name="T83" fmla="*/ 6723 h 7932"/>
              <a:gd name="T84" fmla="*/ 5642 w 8039"/>
              <a:gd name="T85" fmla="*/ 4934 h 7932"/>
              <a:gd name="T86" fmla="*/ 5748 w 8039"/>
              <a:gd name="T87" fmla="*/ 5415 h 7932"/>
              <a:gd name="T88" fmla="*/ 4763 w 8039"/>
              <a:gd name="T89" fmla="*/ 5419 h 7932"/>
              <a:gd name="T90" fmla="*/ 3579 w 8039"/>
              <a:gd name="T91" fmla="*/ 5887 h 7932"/>
              <a:gd name="T92" fmla="*/ 3729 w 8039"/>
              <a:gd name="T93" fmla="*/ 5284 h 7932"/>
              <a:gd name="T94" fmla="*/ 6665 w 8039"/>
              <a:gd name="T95" fmla="*/ 4169 h 7932"/>
              <a:gd name="T96" fmla="*/ 5662 w 8039"/>
              <a:gd name="T97" fmla="*/ 4327 h 7932"/>
              <a:gd name="T98" fmla="*/ 6655 w 8039"/>
              <a:gd name="T99" fmla="*/ 5586 h 7932"/>
              <a:gd name="T100" fmla="*/ 6953 w 8039"/>
              <a:gd name="T101" fmla="*/ 4892 h 7932"/>
              <a:gd name="T102" fmla="*/ 1979 w 8039"/>
              <a:gd name="T103" fmla="*/ 4164 h 7932"/>
              <a:gd name="T104" fmla="*/ 1404 w 8039"/>
              <a:gd name="T105" fmla="*/ 4344 h 7932"/>
              <a:gd name="T106" fmla="*/ 2783 w 8039"/>
              <a:gd name="T107" fmla="*/ 5088 h 7932"/>
              <a:gd name="T108" fmla="*/ 3526 w 8039"/>
              <a:gd name="T109" fmla="*/ 4300 h 7932"/>
              <a:gd name="T110" fmla="*/ 2541 w 8039"/>
              <a:gd name="T111" fmla="*/ 5862 h 7932"/>
              <a:gd name="T112" fmla="*/ 2288 w 8039"/>
              <a:gd name="T113" fmla="*/ 5703 h 7932"/>
              <a:gd name="T114" fmla="*/ 1330 w 8039"/>
              <a:gd name="T115" fmla="*/ 4503 h 7932"/>
              <a:gd name="T116" fmla="*/ 2790 w 8039"/>
              <a:gd name="T117" fmla="*/ 7276 h 7932"/>
              <a:gd name="T118" fmla="*/ 3166 w 8039"/>
              <a:gd name="T119" fmla="*/ 5480 h 7932"/>
              <a:gd name="T120" fmla="*/ 2487 w 8039"/>
              <a:gd name="T121" fmla="*/ 6470 h 7932"/>
              <a:gd name="T122" fmla="*/ 4692 w 8039"/>
              <a:gd name="T123" fmla="*/ 4808 h 7932"/>
              <a:gd name="T124" fmla="*/ 5599 w 8039"/>
              <a:gd name="T125" fmla="*/ 5419 h 7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39" h="7932">
                <a:moveTo>
                  <a:pt x="6317" y="3966"/>
                </a:moveTo>
                <a:cubicBezTo>
                  <a:pt x="6450" y="3988"/>
                  <a:pt x="6586" y="4036"/>
                  <a:pt x="6726" y="4112"/>
                </a:cubicBezTo>
                <a:cubicBezTo>
                  <a:pt x="6727" y="4112"/>
                  <a:pt x="6732" y="4115"/>
                  <a:pt x="6739" y="4119"/>
                </a:cubicBezTo>
                <a:cubicBezTo>
                  <a:pt x="6811" y="4074"/>
                  <a:pt x="6887" y="4039"/>
                  <a:pt x="6966" y="4016"/>
                </a:cubicBezTo>
                <a:cubicBezTo>
                  <a:pt x="7050" y="3991"/>
                  <a:pt x="7136" y="3978"/>
                  <a:pt x="7222" y="3978"/>
                </a:cubicBezTo>
                <a:cubicBezTo>
                  <a:pt x="7292" y="3978"/>
                  <a:pt x="7362" y="3986"/>
                  <a:pt x="7430" y="4003"/>
                </a:cubicBezTo>
                <a:cubicBezTo>
                  <a:pt x="7532" y="4029"/>
                  <a:pt x="7629" y="4076"/>
                  <a:pt x="7712" y="4138"/>
                </a:cubicBezTo>
                <a:cubicBezTo>
                  <a:pt x="7793" y="4096"/>
                  <a:pt x="7889" y="4065"/>
                  <a:pt x="7977" y="4050"/>
                </a:cubicBezTo>
                <a:cubicBezTo>
                  <a:pt x="7936" y="4132"/>
                  <a:pt x="7896" y="4200"/>
                  <a:pt x="7862" y="4288"/>
                </a:cubicBezTo>
                <a:cubicBezTo>
                  <a:pt x="7978" y="4439"/>
                  <a:pt x="8039" y="4635"/>
                  <a:pt x="8039" y="4857"/>
                </a:cubicBezTo>
                <a:cubicBezTo>
                  <a:pt x="8039" y="4919"/>
                  <a:pt x="8032" y="4980"/>
                  <a:pt x="8018" y="5047"/>
                </a:cubicBezTo>
                <a:cubicBezTo>
                  <a:pt x="8004" y="5108"/>
                  <a:pt x="7984" y="5167"/>
                  <a:pt x="7959" y="5223"/>
                </a:cubicBezTo>
                <a:cubicBezTo>
                  <a:pt x="7857" y="5442"/>
                  <a:pt x="7668" y="5612"/>
                  <a:pt x="7439" y="5695"/>
                </a:cubicBezTo>
                <a:cubicBezTo>
                  <a:pt x="7428" y="5763"/>
                  <a:pt x="7412" y="5832"/>
                  <a:pt x="7393" y="5901"/>
                </a:cubicBezTo>
                <a:cubicBezTo>
                  <a:pt x="7299" y="6236"/>
                  <a:pt x="7125" y="6549"/>
                  <a:pt x="6891" y="6806"/>
                </a:cubicBezTo>
                <a:cubicBezTo>
                  <a:pt x="6549" y="7182"/>
                  <a:pt x="6110" y="7400"/>
                  <a:pt x="5654" y="7421"/>
                </a:cubicBezTo>
                <a:cubicBezTo>
                  <a:pt x="5654" y="7421"/>
                  <a:pt x="5652" y="7421"/>
                  <a:pt x="5652" y="7421"/>
                </a:cubicBezTo>
                <a:cubicBezTo>
                  <a:pt x="5652" y="7421"/>
                  <a:pt x="5577" y="7422"/>
                  <a:pt x="5559" y="7422"/>
                </a:cubicBezTo>
                <a:cubicBezTo>
                  <a:pt x="5400" y="7583"/>
                  <a:pt x="5213" y="7709"/>
                  <a:pt x="5003" y="7797"/>
                </a:cubicBezTo>
                <a:cubicBezTo>
                  <a:pt x="4900" y="7839"/>
                  <a:pt x="4791" y="7873"/>
                  <a:pt x="4679" y="7896"/>
                </a:cubicBezTo>
                <a:cubicBezTo>
                  <a:pt x="4559" y="7920"/>
                  <a:pt x="4438" y="7932"/>
                  <a:pt x="4319" y="7932"/>
                </a:cubicBezTo>
                <a:cubicBezTo>
                  <a:pt x="4060" y="7932"/>
                  <a:pt x="3811" y="7878"/>
                  <a:pt x="3578" y="7771"/>
                </a:cubicBezTo>
                <a:cubicBezTo>
                  <a:pt x="3507" y="7790"/>
                  <a:pt x="3432" y="7800"/>
                  <a:pt x="3351" y="7800"/>
                </a:cubicBezTo>
                <a:cubicBezTo>
                  <a:pt x="3218" y="7800"/>
                  <a:pt x="3072" y="7774"/>
                  <a:pt x="2909" y="7722"/>
                </a:cubicBezTo>
                <a:cubicBezTo>
                  <a:pt x="2688" y="7651"/>
                  <a:pt x="1965" y="7383"/>
                  <a:pt x="1908" y="6917"/>
                </a:cubicBezTo>
                <a:cubicBezTo>
                  <a:pt x="1905" y="6889"/>
                  <a:pt x="1905" y="6863"/>
                  <a:pt x="1905" y="6835"/>
                </a:cubicBezTo>
                <a:cubicBezTo>
                  <a:pt x="1888" y="6830"/>
                  <a:pt x="1867" y="6824"/>
                  <a:pt x="1867" y="6824"/>
                </a:cubicBezTo>
                <a:cubicBezTo>
                  <a:pt x="1391" y="6688"/>
                  <a:pt x="1018" y="6385"/>
                  <a:pt x="841" y="5994"/>
                </a:cubicBezTo>
                <a:cubicBezTo>
                  <a:pt x="841" y="5994"/>
                  <a:pt x="841" y="5993"/>
                  <a:pt x="841" y="5993"/>
                </a:cubicBezTo>
                <a:cubicBezTo>
                  <a:pt x="841" y="5993"/>
                  <a:pt x="840" y="5993"/>
                  <a:pt x="840" y="5992"/>
                </a:cubicBezTo>
                <a:lnTo>
                  <a:pt x="840" y="5992"/>
                </a:lnTo>
                <a:cubicBezTo>
                  <a:pt x="808" y="5924"/>
                  <a:pt x="791" y="5871"/>
                  <a:pt x="776" y="5819"/>
                </a:cubicBezTo>
                <a:cubicBezTo>
                  <a:pt x="750" y="5734"/>
                  <a:pt x="720" y="5661"/>
                  <a:pt x="668" y="5588"/>
                </a:cubicBezTo>
                <a:cubicBezTo>
                  <a:pt x="528" y="5404"/>
                  <a:pt x="344" y="5171"/>
                  <a:pt x="521" y="4944"/>
                </a:cubicBezTo>
                <a:cubicBezTo>
                  <a:pt x="370" y="4846"/>
                  <a:pt x="315" y="4705"/>
                  <a:pt x="360" y="4524"/>
                </a:cubicBezTo>
                <a:lnTo>
                  <a:pt x="379" y="4450"/>
                </a:lnTo>
                <a:lnTo>
                  <a:pt x="411" y="4520"/>
                </a:lnTo>
                <a:cubicBezTo>
                  <a:pt x="459" y="4623"/>
                  <a:pt x="525" y="4685"/>
                  <a:pt x="606" y="4702"/>
                </a:cubicBezTo>
                <a:cubicBezTo>
                  <a:pt x="624" y="4706"/>
                  <a:pt x="641" y="4707"/>
                  <a:pt x="659" y="4707"/>
                </a:cubicBezTo>
                <a:cubicBezTo>
                  <a:pt x="812" y="4707"/>
                  <a:pt x="985" y="4585"/>
                  <a:pt x="1110" y="4475"/>
                </a:cubicBezTo>
                <a:cubicBezTo>
                  <a:pt x="1142" y="4439"/>
                  <a:pt x="1174" y="4405"/>
                  <a:pt x="1207" y="4374"/>
                </a:cubicBezTo>
                <a:cubicBezTo>
                  <a:pt x="1081" y="4253"/>
                  <a:pt x="958" y="4177"/>
                  <a:pt x="823" y="4136"/>
                </a:cubicBezTo>
                <a:cubicBezTo>
                  <a:pt x="836" y="4217"/>
                  <a:pt x="819" y="4299"/>
                  <a:pt x="776" y="4358"/>
                </a:cubicBezTo>
                <a:cubicBezTo>
                  <a:pt x="736" y="4414"/>
                  <a:pt x="676" y="4446"/>
                  <a:pt x="609" y="4447"/>
                </a:cubicBezTo>
                <a:cubicBezTo>
                  <a:pt x="427" y="4452"/>
                  <a:pt x="315" y="4298"/>
                  <a:pt x="216" y="4163"/>
                </a:cubicBezTo>
                <a:cubicBezTo>
                  <a:pt x="160" y="4086"/>
                  <a:pt x="107" y="4014"/>
                  <a:pt x="54" y="3990"/>
                </a:cubicBezTo>
                <a:lnTo>
                  <a:pt x="0" y="3966"/>
                </a:lnTo>
                <a:lnTo>
                  <a:pt x="54" y="3942"/>
                </a:lnTo>
                <a:cubicBezTo>
                  <a:pt x="107" y="3918"/>
                  <a:pt x="160" y="3846"/>
                  <a:pt x="216" y="3769"/>
                </a:cubicBezTo>
                <a:cubicBezTo>
                  <a:pt x="315" y="3634"/>
                  <a:pt x="427" y="3480"/>
                  <a:pt x="609" y="3485"/>
                </a:cubicBezTo>
                <a:cubicBezTo>
                  <a:pt x="676" y="3486"/>
                  <a:pt x="736" y="3518"/>
                  <a:pt x="776" y="3574"/>
                </a:cubicBezTo>
                <a:cubicBezTo>
                  <a:pt x="819" y="3633"/>
                  <a:pt x="836" y="3715"/>
                  <a:pt x="823" y="3795"/>
                </a:cubicBezTo>
                <a:cubicBezTo>
                  <a:pt x="958" y="3755"/>
                  <a:pt x="1081" y="3679"/>
                  <a:pt x="1207" y="3558"/>
                </a:cubicBezTo>
                <a:cubicBezTo>
                  <a:pt x="1174" y="3527"/>
                  <a:pt x="1142" y="3493"/>
                  <a:pt x="1110" y="3457"/>
                </a:cubicBezTo>
                <a:cubicBezTo>
                  <a:pt x="985" y="3347"/>
                  <a:pt x="812" y="3224"/>
                  <a:pt x="659" y="3224"/>
                </a:cubicBezTo>
                <a:cubicBezTo>
                  <a:pt x="641" y="3224"/>
                  <a:pt x="624" y="3226"/>
                  <a:pt x="606" y="3230"/>
                </a:cubicBezTo>
                <a:cubicBezTo>
                  <a:pt x="525" y="3247"/>
                  <a:pt x="459" y="3309"/>
                  <a:pt x="411" y="3412"/>
                </a:cubicBezTo>
                <a:lnTo>
                  <a:pt x="379" y="3482"/>
                </a:lnTo>
                <a:lnTo>
                  <a:pt x="360" y="3408"/>
                </a:lnTo>
                <a:cubicBezTo>
                  <a:pt x="315" y="3227"/>
                  <a:pt x="370" y="3086"/>
                  <a:pt x="521" y="2988"/>
                </a:cubicBezTo>
                <a:cubicBezTo>
                  <a:pt x="344" y="2761"/>
                  <a:pt x="528" y="2528"/>
                  <a:pt x="668" y="2344"/>
                </a:cubicBezTo>
                <a:cubicBezTo>
                  <a:pt x="720" y="2271"/>
                  <a:pt x="750" y="2198"/>
                  <a:pt x="776" y="2113"/>
                </a:cubicBezTo>
                <a:cubicBezTo>
                  <a:pt x="791" y="2061"/>
                  <a:pt x="808" y="2007"/>
                  <a:pt x="840" y="1940"/>
                </a:cubicBezTo>
                <a:lnTo>
                  <a:pt x="840" y="1940"/>
                </a:lnTo>
                <a:cubicBezTo>
                  <a:pt x="840" y="1939"/>
                  <a:pt x="841" y="1939"/>
                  <a:pt x="841" y="1939"/>
                </a:cubicBezTo>
                <a:cubicBezTo>
                  <a:pt x="841" y="1939"/>
                  <a:pt x="841" y="1938"/>
                  <a:pt x="841" y="1938"/>
                </a:cubicBezTo>
                <a:cubicBezTo>
                  <a:pt x="1018" y="1546"/>
                  <a:pt x="1391" y="1244"/>
                  <a:pt x="1867" y="1107"/>
                </a:cubicBezTo>
                <a:cubicBezTo>
                  <a:pt x="1867" y="1107"/>
                  <a:pt x="1888" y="1102"/>
                  <a:pt x="1905" y="1097"/>
                </a:cubicBezTo>
                <a:cubicBezTo>
                  <a:pt x="1905" y="1069"/>
                  <a:pt x="1905" y="1043"/>
                  <a:pt x="1908" y="1015"/>
                </a:cubicBezTo>
                <a:cubicBezTo>
                  <a:pt x="1965" y="549"/>
                  <a:pt x="2688" y="281"/>
                  <a:pt x="2909" y="210"/>
                </a:cubicBezTo>
                <a:cubicBezTo>
                  <a:pt x="3072" y="158"/>
                  <a:pt x="3218" y="132"/>
                  <a:pt x="3351" y="132"/>
                </a:cubicBezTo>
                <a:cubicBezTo>
                  <a:pt x="3432" y="132"/>
                  <a:pt x="3507" y="142"/>
                  <a:pt x="3578" y="161"/>
                </a:cubicBezTo>
                <a:cubicBezTo>
                  <a:pt x="3811" y="54"/>
                  <a:pt x="4060" y="0"/>
                  <a:pt x="4319" y="0"/>
                </a:cubicBezTo>
                <a:cubicBezTo>
                  <a:pt x="4438" y="0"/>
                  <a:pt x="4559" y="12"/>
                  <a:pt x="4679" y="36"/>
                </a:cubicBezTo>
                <a:cubicBezTo>
                  <a:pt x="4791" y="59"/>
                  <a:pt x="4900" y="92"/>
                  <a:pt x="5003" y="135"/>
                </a:cubicBezTo>
                <a:cubicBezTo>
                  <a:pt x="5213" y="223"/>
                  <a:pt x="5400" y="349"/>
                  <a:pt x="5559" y="510"/>
                </a:cubicBezTo>
                <a:cubicBezTo>
                  <a:pt x="5577" y="510"/>
                  <a:pt x="5652" y="511"/>
                  <a:pt x="5652" y="511"/>
                </a:cubicBezTo>
                <a:cubicBezTo>
                  <a:pt x="5652" y="511"/>
                  <a:pt x="5654" y="511"/>
                  <a:pt x="5654" y="511"/>
                </a:cubicBezTo>
                <a:cubicBezTo>
                  <a:pt x="6110" y="532"/>
                  <a:pt x="6549" y="750"/>
                  <a:pt x="6891" y="1126"/>
                </a:cubicBezTo>
                <a:cubicBezTo>
                  <a:pt x="7125" y="1382"/>
                  <a:pt x="7299" y="1695"/>
                  <a:pt x="7393" y="2031"/>
                </a:cubicBezTo>
                <a:cubicBezTo>
                  <a:pt x="7412" y="2100"/>
                  <a:pt x="7428" y="2169"/>
                  <a:pt x="7439" y="2237"/>
                </a:cubicBezTo>
                <a:cubicBezTo>
                  <a:pt x="7668" y="2320"/>
                  <a:pt x="7857" y="2490"/>
                  <a:pt x="7959" y="2708"/>
                </a:cubicBezTo>
                <a:cubicBezTo>
                  <a:pt x="7984" y="2764"/>
                  <a:pt x="8004" y="2824"/>
                  <a:pt x="8018" y="2885"/>
                </a:cubicBezTo>
                <a:cubicBezTo>
                  <a:pt x="8032" y="2951"/>
                  <a:pt x="8039" y="3013"/>
                  <a:pt x="8039" y="3074"/>
                </a:cubicBezTo>
                <a:cubicBezTo>
                  <a:pt x="8039" y="3296"/>
                  <a:pt x="7978" y="3493"/>
                  <a:pt x="7862" y="3644"/>
                </a:cubicBezTo>
                <a:cubicBezTo>
                  <a:pt x="7896" y="3732"/>
                  <a:pt x="7936" y="3800"/>
                  <a:pt x="7977" y="3882"/>
                </a:cubicBezTo>
                <a:cubicBezTo>
                  <a:pt x="7889" y="3867"/>
                  <a:pt x="7793" y="3836"/>
                  <a:pt x="7712" y="3794"/>
                </a:cubicBezTo>
                <a:cubicBezTo>
                  <a:pt x="7629" y="3856"/>
                  <a:pt x="7532" y="3903"/>
                  <a:pt x="7430" y="3929"/>
                </a:cubicBezTo>
                <a:cubicBezTo>
                  <a:pt x="7362" y="3946"/>
                  <a:pt x="7292" y="3954"/>
                  <a:pt x="7222" y="3954"/>
                </a:cubicBezTo>
                <a:cubicBezTo>
                  <a:pt x="7136" y="3954"/>
                  <a:pt x="7050" y="3941"/>
                  <a:pt x="6966" y="3916"/>
                </a:cubicBezTo>
                <a:cubicBezTo>
                  <a:pt x="6887" y="3893"/>
                  <a:pt x="6811" y="3858"/>
                  <a:pt x="6739" y="3813"/>
                </a:cubicBezTo>
                <a:cubicBezTo>
                  <a:pt x="6732" y="3817"/>
                  <a:pt x="6727" y="3820"/>
                  <a:pt x="6726" y="3820"/>
                </a:cubicBezTo>
                <a:cubicBezTo>
                  <a:pt x="6586" y="3896"/>
                  <a:pt x="6450" y="3944"/>
                  <a:pt x="6317" y="3966"/>
                </a:cubicBezTo>
                <a:close/>
                <a:moveTo>
                  <a:pt x="6379" y="4450"/>
                </a:moveTo>
                <a:cubicBezTo>
                  <a:pt x="6333" y="4492"/>
                  <a:pt x="6286" y="4530"/>
                  <a:pt x="6237" y="4563"/>
                </a:cubicBezTo>
                <a:cubicBezTo>
                  <a:pt x="6129" y="4636"/>
                  <a:pt x="6011" y="4682"/>
                  <a:pt x="5871" y="4688"/>
                </a:cubicBezTo>
                <a:cubicBezTo>
                  <a:pt x="6164" y="4774"/>
                  <a:pt x="6405" y="4517"/>
                  <a:pt x="6579" y="4319"/>
                </a:cubicBezTo>
                <a:cubicBezTo>
                  <a:pt x="6617" y="4283"/>
                  <a:pt x="6653" y="4245"/>
                  <a:pt x="6697" y="4212"/>
                </a:cubicBezTo>
                <a:lnTo>
                  <a:pt x="6697" y="4212"/>
                </a:lnTo>
                <a:cubicBezTo>
                  <a:pt x="6784" y="4149"/>
                  <a:pt x="6876" y="4098"/>
                  <a:pt x="6981" y="4068"/>
                </a:cubicBezTo>
                <a:cubicBezTo>
                  <a:pt x="7060" y="4044"/>
                  <a:pt x="7142" y="4032"/>
                  <a:pt x="7222" y="4032"/>
                </a:cubicBezTo>
                <a:cubicBezTo>
                  <a:pt x="7288" y="4032"/>
                  <a:pt x="7353" y="4040"/>
                  <a:pt x="7417" y="4055"/>
                </a:cubicBezTo>
                <a:cubicBezTo>
                  <a:pt x="7506" y="4078"/>
                  <a:pt x="7587" y="4117"/>
                  <a:pt x="7662" y="4168"/>
                </a:cubicBezTo>
                <a:cubicBezTo>
                  <a:pt x="7640" y="4181"/>
                  <a:pt x="7619" y="4193"/>
                  <a:pt x="7597" y="4207"/>
                </a:cubicBezTo>
                <a:cubicBezTo>
                  <a:pt x="7537" y="4169"/>
                  <a:pt x="7471" y="4141"/>
                  <a:pt x="7401" y="4123"/>
                </a:cubicBezTo>
                <a:cubicBezTo>
                  <a:pt x="7273" y="4090"/>
                  <a:pt x="7135" y="4094"/>
                  <a:pt x="7000" y="4134"/>
                </a:cubicBezTo>
                <a:cubicBezTo>
                  <a:pt x="6889" y="4167"/>
                  <a:pt x="6771" y="4229"/>
                  <a:pt x="6688" y="4308"/>
                </a:cubicBezTo>
                <a:lnTo>
                  <a:pt x="6689" y="4308"/>
                </a:lnTo>
                <a:cubicBezTo>
                  <a:pt x="6594" y="4395"/>
                  <a:pt x="6547" y="4491"/>
                  <a:pt x="6483" y="4596"/>
                </a:cubicBezTo>
                <a:cubicBezTo>
                  <a:pt x="6433" y="4680"/>
                  <a:pt x="6382" y="4758"/>
                  <a:pt x="6302" y="4815"/>
                </a:cubicBezTo>
                <a:cubicBezTo>
                  <a:pt x="6116" y="4949"/>
                  <a:pt x="5886" y="4936"/>
                  <a:pt x="5663" y="4885"/>
                </a:cubicBezTo>
                <a:lnTo>
                  <a:pt x="5663" y="4884"/>
                </a:lnTo>
                <a:cubicBezTo>
                  <a:pt x="5427" y="4824"/>
                  <a:pt x="5261" y="4720"/>
                  <a:pt x="5155" y="4574"/>
                </a:cubicBezTo>
                <a:cubicBezTo>
                  <a:pt x="5050" y="4429"/>
                  <a:pt x="5005" y="4240"/>
                  <a:pt x="5009" y="4010"/>
                </a:cubicBezTo>
                <a:lnTo>
                  <a:pt x="5005" y="3996"/>
                </a:lnTo>
                <a:lnTo>
                  <a:pt x="4990" y="3996"/>
                </a:lnTo>
                <a:cubicBezTo>
                  <a:pt x="4849" y="4012"/>
                  <a:pt x="4780" y="4063"/>
                  <a:pt x="4737" y="4146"/>
                </a:cubicBezTo>
                <a:cubicBezTo>
                  <a:pt x="4713" y="4150"/>
                  <a:pt x="4680" y="4150"/>
                  <a:pt x="4643" y="4146"/>
                </a:cubicBezTo>
                <a:cubicBezTo>
                  <a:pt x="4566" y="4140"/>
                  <a:pt x="4471" y="4118"/>
                  <a:pt x="4392" y="4084"/>
                </a:cubicBezTo>
                <a:cubicBezTo>
                  <a:pt x="4322" y="4054"/>
                  <a:pt x="4266" y="4014"/>
                  <a:pt x="4253" y="3966"/>
                </a:cubicBezTo>
                <a:cubicBezTo>
                  <a:pt x="4266" y="3918"/>
                  <a:pt x="4322" y="3878"/>
                  <a:pt x="4392" y="3848"/>
                </a:cubicBezTo>
                <a:cubicBezTo>
                  <a:pt x="4471" y="3814"/>
                  <a:pt x="4566" y="3792"/>
                  <a:pt x="4643" y="3786"/>
                </a:cubicBezTo>
                <a:cubicBezTo>
                  <a:pt x="4680" y="3782"/>
                  <a:pt x="4713" y="3782"/>
                  <a:pt x="4737" y="3786"/>
                </a:cubicBezTo>
                <a:cubicBezTo>
                  <a:pt x="4780" y="3869"/>
                  <a:pt x="4849" y="3920"/>
                  <a:pt x="4990" y="3936"/>
                </a:cubicBezTo>
                <a:lnTo>
                  <a:pt x="5005" y="3936"/>
                </a:lnTo>
                <a:lnTo>
                  <a:pt x="5009" y="3922"/>
                </a:lnTo>
                <a:cubicBezTo>
                  <a:pt x="5005" y="3692"/>
                  <a:pt x="5050" y="3503"/>
                  <a:pt x="5155" y="3358"/>
                </a:cubicBezTo>
                <a:cubicBezTo>
                  <a:pt x="5261" y="3212"/>
                  <a:pt x="5427" y="3108"/>
                  <a:pt x="5663" y="3048"/>
                </a:cubicBezTo>
                <a:lnTo>
                  <a:pt x="5663" y="3047"/>
                </a:lnTo>
                <a:cubicBezTo>
                  <a:pt x="5886" y="2996"/>
                  <a:pt x="6116" y="2983"/>
                  <a:pt x="6302" y="3117"/>
                </a:cubicBezTo>
                <a:cubicBezTo>
                  <a:pt x="6382" y="3174"/>
                  <a:pt x="6433" y="3252"/>
                  <a:pt x="6483" y="3336"/>
                </a:cubicBezTo>
                <a:cubicBezTo>
                  <a:pt x="6547" y="3441"/>
                  <a:pt x="6594" y="3537"/>
                  <a:pt x="6689" y="3624"/>
                </a:cubicBezTo>
                <a:lnTo>
                  <a:pt x="6688" y="3624"/>
                </a:lnTo>
                <a:cubicBezTo>
                  <a:pt x="6771" y="3704"/>
                  <a:pt x="6889" y="3765"/>
                  <a:pt x="7000" y="3798"/>
                </a:cubicBezTo>
                <a:cubicBezTo>
                  <a:pt x="7135" y="3838"/>
                  <a:pt x="7273" y="3841"/>
                  <a:pt x="7401" y="3809"/>
                </a:cubicBezTo>
                <a:cubicBezTo>
                  <a:pt x="7471" y="3791"/>
                  <a:pt x="7537" y="3763"/>
                  <a:pt x="7597" y="3724"/>
                </a:cubicBezTo>
                <a:cubicBezTo>
                  <a:pt x="7619" y="3739"/>
                  <a:pt x="7640" y="3751"/>
                  <a:pt x="7662" y="3764"/>
                </a:cubicBezTo>
                <a:cubicBezTo>
                  <a:pt x="7587" y="3815"/>
                  <a:pt x="7506" y="3854"/>
                  <a:pt x="7417" y="3876"/>
                </a:cubicBezTo>
                <a:cubicBezTo>
                  <a:pt x="7353" y="3892"/>
                  <a:pt x="7288" y="3900"/>
                  <a:pt x="7222" y="3900"/>
                </a:cubicBezTo>
                <a:cubicBezTo>
                  <a:pt x="7142" y="3900"/>
                  <a:pt x="7060" y="3888"/>
                  <a:pt x="6981" y="3864"/>
                </a:cubicBezTo>
                <a:cubicBezTo>
                  <a:pt x="6876" y="3834"/>
                  <a:pt x="6784" y="3783"/>
                  <a:pt x="6697" y="3720"/>
                </a:cubicBezTo>
                <a:lnTo>
                  <a:pt x="6697" y="3720"/>
                </a:lnTo>
                <a:cubicBezTo>
                  <a:pt x="6652" y="3687"/>
                  <a:pt x="6617" y="3648"/>
                  <a:pt x="6579" y="3612"/>
                </a:cubicBezTo>
                <a:cubicBezTo>
                  <a:pt x="6404" y="3414"/>
                  <a:pt x="6161" y="3152"/>
                  <a:pt x="5867" y="3239"/>
                </a:cubicBezTo>
                <a:cubicBezTo>
                  <a:pt x="6006" y="3244"/>
                  <a:pt x="6124" y="3291"/>
                  <a:pt x="6233" y="3364"/>
                </a:cubicBezTo>
                <a:cubicBezTo>
                  <a:pt x="6284" y="3398"/>
                  <a:pt x="6333" y="3438"/>
                  <a:pt x="6380" y="3483"/>
                </a:cubicBezTo>
                <a:cubicBezTo>
                  <a:pt x="5919" y="3269"/>
                  <a:pt x="5245" y="3355"/>
                  <a:pt x="5234" y="3966"/>
                </a:cubicBezTo>
                <a:cubicBezTo>
                  <a:pt x="5245" y="4577"/>
                  <a:pt x="5918" y="4663"/>
                  <a:pt x="6379" y="4450"/>
                </a:cubicBezTo>
                <a:close/>
                <a:moveTo>
                  <a:pt x="117" y="3966"/>
                </a:moveTo>
                <a:cubicBezTo>
                  <a:pt x="167" y="4004"/>
                  <a:pt x="212" y="4066"/>
                  <a:pt x="260" y="4131"/>
                </a:cubicBezTo>
                <a:cubicBezTo>
                  <a:pt x="350" y="4254"/>
                  <a:pt x="451" y="4393"/>
                  <a:pt x="601" y="4393"/>
                </a:cubicBezTo>
                <a:cubicBezTo>
                  <a:pt x="603" y="4393"/>
                  <a:pt x="605" y="4393"/>
                  <a:pt x="607" y="4393"/>
                </a:cubicBezTo>
                <a:cubicBezTo>
                  <a:pt x="672" y="4392"/>
                  <a:pt x="711" y="4356"/>
                  <a:pt x="732" y="4327"/>
                </a:cubicBezTo>
                <a:cubicBezTo>
                  <a:pt x="817" y="4209"/>
                  <a:pt x="771" y="4052"/>
                  <a:pt x="655" y="3980"/>
                </a:cubicBezTo>
                <a:lnTo>
                  <a:pt x="664" y="3966"/>
                </a:lnTo>
                <a:lnTo>
                  <a:pt x="655" y="3952"/>
                </a:lnTo>
                <a:cubicBezTo>
                  <a:pt x="771" y="3880"/>
                  <a:pt x="817" y="3723"/>
                  <a:pt x="732" y="3606"/>
                </a:cubicBezTo>
                <a:cubicBezTo>
                  <a:pt x="711" y="3576"/>
                  <a:pt x="672" y="3540"/>
                  <a:pt x="607" y="3539"/>
                </a:cubicBezTo>
                <a:cubicBezTo>
                  <a:pt x="605" y="3539"/>
                  <a:pt x="603" y="3539"/>
                  <a:pt x="601" y="3539"/>
                </a:cubicBezTo>
                <a:cubicBezTo>
                  <a:pt x="451" y="3539"/>
                  <a:pt x="350" y="3678"/>
                  <a:pt x="260" y="3801"/>
                </a:cubicBezTo>
                <a:cubicBezTo>
                  <a:pt x="212" y="3866"/>
                  <a:pt x="167" y="3928"/>
                  <a:pt x="117" y="3966"/>
                </a:cubicBezTo>
                <a:close/>
                <a:moveTo>
                  <a:pt x="806" y="3966"/>
                </a:moveTo>
                <a:cubicBezTo>
                  <a:pt x="1030" y="4037"/>
                  <a:pt x="1179" y="4133"/>
                  <a:pt x="1311" y="4219"/>
                </a:cubicBezTo>
                <a:cubicBezTo>
                  <a:pt x="1311" y="4219"/>
                  <a:pt x="1341" y="4238"/>
                  <a:pt x="1358" y="4249"/>
                </a:cubicBezTo>
                <a:cubicBezTo>
                  <a:pt x="1458" y="4177"/>
                  <a:pt x="1566" y="4118"/>
                  <a:pt x="1680" y="4073"/>
                </a:cubicBezTo>
                <a:cubicBezTo>
                  <a:pt x="1766" y="4040"/>
                  <a:pt x="1856" y="4013"/>
                  <a:pt x="1955" y="3991"/>
                </a:cubicBezTo>
                <a:cubicBezTo>
                  <a:pt x="2010" y="3980"/>
                  <a:pt x="2066" y="3972"/>
                  <a:pt x="2123" y="3966"/>
                </a:cubicBezTo>
                <a:cubicBezTo>
                  <a:pt x="2066" y="3960"/>
                  <a:pt x="2010" y="3952"/>
                  <a:pt x="1955" y="3941"/>
                </a:cubicBezTo>
                <a:cubicBezTo>
                  <a:pt x="1856" y="3919"/>
                  <a:pt x="1766" y="3892"/>
                  <a:pt x="1680" y="3859"/>
                </a:cubicBezTo>
                <a:cubicBezTo>
                  <a:pt x="1566" y="3814"/>
                  <a:pt x="1458" y="3755"/>
                  <a:pt x="1358" y="3683"/>
                </a:cubicBezTo>
                <a:cubicBezTo>
                  <a:pt x="1341" y="3694"/>
                  <a:pt x="1311" y="3713"/>
                  <a:pt x="1311" y="3713"/>
                </a:cubicBezTo>
                <a:cubicBezTo>
                  <a:pt x="1179" y="3799"/>
                  <a:pt x="1030" y="3895"/>
                  <a:pt x="806" y="3966"/>
                </a:cubicBezTo>
                <a:close/>
                <a:moveTo>
                  <a:pt x="2341" y="3966"/>
                </a:moveTo>
                <a:cubicBezTo>
                  <a:pt x="2407" y="3978"/>
                  <a:pt x="2481" y="3998"/>
                  <a:pt x="2556" y="4018"/>
                </a:cubicBezTo>
                <a:cubicBezTo>
                  <a:pt x="2671" y="4049"/>
                  <a:pt x="2788" y="4081"/>
                  <a:pt x="2875" y="4082"/>
                </a:cubicBezTo>
                <a:cubicBezTo>
                  <a:pt x="2954" y="4083"/>
                  <a:pt x="3008" y="4058"/>
                  <a:pt x="3009" y="3977"/>
                </a:cubicBezTo>
                <a:lnTo>
                  <a:pt x="3009" y="3976"/>
                </a:lnTo>
                <a:cubicBezTo>
                  <a:pt x="3009" y="3974"/>
                  <a:pt x="3009" y="3972"/>
                  <a:pt x="3009" y="3970"/>
                </a:cubicBezTo>
                <a:cubicBezTo>
                  <a:pt x="3009" y="3969"/>
                  <a:pt x="3008" y="3967"/>
                  <a:pt x="3008" y="3966"/>
                </a:cubicBezTo>
                <a:cubicBezTo>
                  <a:pt x="3008" y="3965"/>
                  <a:pt x="3009" y="3963"/>
                  <a:pt x="3009" y="3962"/>
                </a:cubicBezTo>
                <a:cubicBezTo>
                  <a:pt x="3009" y="3960"/>
                  <a:pt x="3009" y="3958"/>
                  <a:pt x="3009" y="3956"/>
                </a:cubicBezTo>
                <a:lnTo>
                  <a:pt x="3009" y="3955"/>
                </a:lnTo>
                <a:cubicBezTo>
                  <a:pt x="3008" y="3874"/>
                  <a:pt x="2954" y="3849"/>
                  <a:pt x="2875" y="3850"/>
                </a:cubicBezTo>
                <a:cubicBezTo>
                  <a:pt x="2788" y="3851"/>
                  <a:pt x="2671" y="3883"/>
                  <a:pt x="2556" y="3914"/>
                </a:cubicBezTo>
                <a:cubicBezTo>
                  <a:pt x="2481" y="3934"/>
                  <a:pt x="2407" y="3954"/>
                  <a:pt x="2341" y="3966"/>
                </a:cubicBezTo>
                <a:close/>
                <a:moveTo>
                  <a:pt x="3063" y="3966"/>
                </a:moveTo>
                <a:cubicBezTo>
                  <a:pt x="3063" y="3969"/>
                  <a:pt x="3063" y="3973"/>
                  <a:pt x="3063" y="3976"/>
                </a:cubicBezTo>
                <a:lnTo>
                  <a:pt x="3063" y="3976"/>
                </a:lnTo>
                <a:lnTo>
                  <a:pt x="3063" y="3978"/>
                </a:lnTo>
                <a:lnTo>
                  <a:pt x="3063" y="3978"/>
                </a:lnTo>
                <a:cubicBezTo>
                  <a:pt x="3061" y="4099"/>
                  <a:pt x="2985" y="4138"/>
                  <a:pt x="2874" y="4136"/>
                </a:cubicBezTo>
                <a:cubicBezTo>
                  <a:pt x="2780" y="4134"/>
                  <a:pt x="2660" y="4102"/>
                  <a:pt x="2542" y="4070"/>
                </a:cubicBezTo>
                <a:cubicBezTo>
                  <a:pt x="2322" y="4004"/>
                  <a:pt x="2176" y="3991"/>
                  <a:pt x="1967" y="4044"/>
                </a:cubicBezTo>
                <a:cubicBezTo>
                  <a:pt x="1870" y="4065"/>
                  <a:pt x="1783" y="4091"/>
                  <a:pt x="1700" y="4123"/>
                </a:cubicBezTo>
                <a:cubicBezTo>
                  <a:pt x="1596" y="4164"/>
                  <a:pt x="1496" y="4218"/>
                  <a:pt x="1404" y="4282"/>
                </a:cubicBezTo>
                <a:cubicBezTo>
                  <a:pt x="1426" y="4295"/>
                  <a:pt x="1448" y="4308"/>
                  <a:pt x="1471" y="4320"/>
                </a:cubicBezTo>
                <a:cubicBezTo>
                  <a:pt x="1549" y="4269"/>
                  <a:pt x="1632" y="4225"/>
                  <a:pt x="1726" y="4188"/>
                </a:cubicBezTo>
                <a:cubicBezTo>
                  <a:pt x="1815" y="4153"/>
                  <a:pt x="1910" y="4124"/>
                  <a:pt x="2016" y="4099"/>
                </a:cubicBezTo>
                <a:lnTo>
                  <a:pt x="2082" y="4084"/>
                </a:lnTo>
                <a:lnTo>
                  <a:pt x="2045" y="4140"/>
                </a:lnTo>
                <a:cubicBezTo>
                  <a:pt x="2035" y="4156"/>
                  <a:pt x="2029" y="4175"/>
                  <a:pt x="2029" y="4193"/>
                </a:cubicBezTo>
                <a:cubicBezTo>
                  <a:pt x="2029" y="4250"/>
                  <a:pt x="2079" y="4296"/>
                  <a:pt x="2140" y="4296"/>
                </a:cubicBezTo>
                <a:cubicBezTo>
                  <a:pt x="2201" y="4296"/>
                  <a:pt x="2250" y="4250"/>
                  <a:pt x="2250" y="4193"/>
                </a:cubicBezTo>
                <a:cubicBezTo>
                  <a:pt x="2250" y="4170"/>
                  <a:pt x="2242" y="4148"/>
                  <a:pt x="2226" y="4129"/>
                </a:cubicBezTo>
                <a:lnTo>
                  <a:pt x="2177" y="4070"/>
                </a:lnTo>
                <a:lnTo>
                  <a:pt x="2253" y="4085"/>
                </a:lnTo>
                <a:cubicBezTo>
                  <a:pt x="2399" y="4116"/>
                  <a:pt x="2492" y="4179"/>
                  <a:pt x="2583" y="4241"/>
                </a:cubicBezTo>
                <a:cubicBezTo>
                  <a:pt x="2634" y="4275"/>
                  <a:pt x="2683" y="4308"/>
                  <a:pt x="2739" y="4334"/>
                </a:cubicBezTo>
                <a:cubicBezTo>
                  <a:pt x="3044" y="4473"/>
                  <a:pt x="3375" y="4192"/>
                  <a:pt x="3547" y="3966"/>
                </a:cubicBezTo>
                <a:cubicBezTo>
                  <a:pt x="3375" y="3740"/>
                  <a:pt x="3044" y="3459"/>
                  <a:pt x="2739" y="3598"/>
                </a:cubicBezTo>
                <a:cubicBezTo>
                  <a:pt x="2683" y="3624"/>
                  <a:pt x="2634" y="3656"/>
                  <a:pt x="2583" y="3691"/>
                </a:cubicBezTo>
                <a:cubicBezTo>
                  <a:pt x="2492" y="3752"/>
                  <a:pt x="2399" y="3816"/>
                  <a:pt x="2253" y="3846"/>
                </a:cubicBezTo>
                <a:lnTo>
                  <a:pt x="2177" y="3862"/>
                </a:lnTo>
                <a:lnTo>
                  <a:pt x="2226" y="3803"/>
                </a:lnTo>
                <a:cubicBezTo>
                  <a:pt x="2242" y="3784"/>
                  <a:pt x="2250" y="3762"/>
                  <a:pt x="2250" y="3739"/>
                </a:cubicBezTo>
                <a:cubicBezTo>
                  <a:pt x="2250" y="3682"/>
                  <a:pt x="2201" y="3636"/>
                  <a:pt x="2140" y="3636"/>
                </a:cubicBezTo>
                <a:cubicBezTo>
                  <a:pt x="2079" y="3636"/>
                  <a:pt x="2029" y="3682"/>
                  <a:pt x="2029" y="3739"/>
                </a:cubicBezTo>
                <a:cubicBezTo>
                  <a:pt x="2029" y="3757"/>
                  <a:pt x="2035" y="3776"/>
                  <a:pt x="2045" y="3792"/>
                </a:cubicBezTo>
                <a:lnTo>
                  <a:pt x="2082" y="3848"/>
                </a:lnTo>
                <a:lnTo>
                  <a:pt x="2016" y="3833"/>
                </a:lnTo>
                <a:cubicBezTo>
                  <a:pt x="1910" y="3808"/>
                  <a:pt x="1815" y="3779"/>
                  <a:pt x="1726" y="3744"/>
                </a:cubicBezTo>
                <a:cubicBezTo>
                  <a:pt x="1632" y="3707"/>
                  <a:pt x="1549" y="3663"/>
                  <a:pt x="1471" y="3612"/>
                </a:cubicBezTo>
                <a:cubicBezTo>
                  <a:pt x="1448" y="3624"/>
                  <a:pt x="1426" y="3637"/>
                  <a:pt x="1404" y="3651"/>
                </a:cubicBezTo>
                <a:cubicBezTo>
                  <a:pt x="1496" y="3714"/>
                  <a:pt x="1596" y="3767"/>
                  <a:pt x="1700" y="3808"/>
                </a:cubicBezTo>
                <a:cubicBezTo>
                  <a:pt x="1783" y="3841"/>
                  <a:pt x="1870" y="3867"/>
                  <a:pt x="1967" y="3888"/>
                </a:cubicBezTo>
                <a:cubicBezTo>
                  <a:pt x="2176" y="3941"/>
                  <a:pt x="2322" y="3928"/>
                  <a:pt x="2542" y="3862"/>
                </a:cubicBezTo>
                <a:cubicBezTo>
                  <a:pt x="2660" y="3830"/>
                  <a:pt x="2780" y="3797"/>
                  <a:pt x="2874" y="3796"/>
                </a:cubicBezTo>
                <a:cubicBezTo>
                  <a:pt x="2985" y="3794"/>
                  <a:pt x="3061" y="3833"/>
                  <a:pt x="3063" y="3954"/>
                </a:cubicBezTo>
                <a:lnTo>
                  <a:pt x="3063" y="3954"/>
                </a:lnTo>
                <a:lnTo>
                  <a:pt x="3063" y="3956"/>
                </a:lnTo>
                <a:lnTo>
                  <a:pt x="3063" y="3956"/>
                </a:lnTo>
                <a:cubicBezTo>
                  <a:pt x="3063" y="3959"/>
                  <a:pt x="3063" y="3963"/>
                  <a:pt x="3063" y="3966"/>
                </a:cubicBezTo>
                <a:close/>
                <a:moveTo>
                  <a:pt x="3616" y="3966"/>
                </a:moveTo>
                <a:lnTo>
                  <a:pt x="3604" y="3981"/>
                </a:lnTo>
                <a:cubicBezTo>
                  <a:pt x="3529" y="4082"/>
                  <a:pt x="3447" y="4168"/>
                  <a:pt x="3361" y="4237"/>
                </a:cubicBezTo>
                <a:cubicBezTo>
                  <a:pt x="3373" y="4241"/>
                  <a:pt x="3380" y="4243"/>
                  <a:pt x="3386" y="4245"/>
                </a:cubicBezTo>
                <a:cubicBezTo>
                  <a:pt x="3448" y="4202"/>
                  <a:pt x="3516" y="4161"/>
                  <a:pt x="3591" y="4122"/>
                </a:cubicBezTo>
                <a:cubicBezTo>
                  <a:pt x="3677" y="4079"/>
                  <a:pt x="3761" y="4046"/>
                  <a:pt x="3850" y="4019"/>
                </a:cubicBezTo>
                <a:cubicBezTo>
                  <a:pt x="3847" y="4001"/>
                  <a:pt x="3846" y="3984"/>
                  <a:pt x="3846" y="3966"/>
                </a:cubicBezTo>
                <a:cubicBezTo>
                  <a:pt x="3846" y="3948"/>
                  <a:pt x="3847" y="3931"/>
                  <a:pt x="3850" y="3913"/>
                </a:cubicBezTo>
                <a:cubicBezTo>
                  <a:pt x="3761" y="3886"/>
                  <a:pt x="3677" y="3853"/>
                  <a:pt x="3591" y="3810"/>
                </a:cubicBezTo>
                <a:cubicBezTo>
                  <a:pt x="3516" y="3771"/>
                  <a:pt x="3448" y="3730"/>
                  <a:pt x="3386" y="3687"/>
                </a:cubicBezTo>
                <a:cubicBezTo>
                  <a:pt x="3380" y="3689"/>
                  <a:pt x="3373" y="3691"/>
                  <a:pt x="3361" y="3695"/>
                </a:cubicBezTo>
                <a:cubicBezTo>
                  <a:pt x="3447" y="3765"/>
                  <a:pt x="3529" y="3849"/>
                  <a:pt x="3604" y="3951"/>
                </a:cubicBezTo>
                <a:lnTo>
                  <a:pt x="3616" y="3966"/>
                </a:lnTo>
                <a:close/>
                <a:moveTo>
                  <a:pt x="3899" y="3966"/>
                </a:moveTo>
                <a:cubicBezTo>
                  <a:pt x="3900" y="4103"/>
                  <a:pt x="3979" y="4148"/>
                  <a:pt x="4086" y="4201"/>
                </a:cubicBezTo>
                <a:cubicBezTo>
                  <a:pt x="4128" y="4223"/>
                  <a:pt x="4176" y="4247"/>
                  <a:pt x="4224" y="4279"/>
                </a:cubicBezTo>
                <a:cubicBezTo>
                  <a:pt x="4270" y="4311"/>
                  <a:pt x="4309" y="4344"/>
                  <a:pt x="4343" y="4374"/>
                </a:cubicBezTo>
                <a:cubicBezTo>
                  <a:pt x="4434" y="4453"/>
                  <a:pt x="4496" y="4506"/>
                  <a:pt x="4637" y="4481"/>
                </a:cubicBezTo>
                <a:cubicBezTo>
                  <a:pt x="4648" y="4441"/>
                  <a:pt x="4657" y="4405"/>
                  <a:pt x="4665" y="4370"/>
                </a:cubicBezTo>
                <a:cubicBezTo>
                  <a:pt x="4681" y="4307"/>
                  <a:pt x="4694" y="4250"/>
                  <a:pt x="4712" y="4202"/>
                </a:cubicBezTo>
                <a:cubicBezTo>
                  <a:pt x="4690" y="4203"/>
                  <a:pt x="4665" y="4202"/>
                  <a:pt x="4638" y="4200"/>
                </a:cubicBezTo>
                <a:cubicBezTo>
                  <a:pt x="4556" y="4193"/>
                  <a:pt x="4454" y="4170"/>
                  <a:pt x="4370" y="4133"/>
                </a:cubicBezTo>
                <a:cubicBezTo>
                  <a:pt x="4281" y="4095"/>
                  <a:pt x="4211" y="4039"/>
                  <a:pt x="4198" y="3967"/>
                </a:cubicBezTo>
                <a:lnTo>
                  <a:pt x="4198" y="3966"/>
                </a:lnTo>
                <a:lnTo>
                  <a:pt x="4198" y="3965"/>
                </a:lnTo>
                <a:cubicBezTo>
                  <a:pt x="4211" y="3893"/>
                  <a:pt x="4281" y="3837"/>
                  <a:pt x="4370" y="3799"/>
                </a:cubicBezTo>
                <a:cubicBezTo>
                  <a:pt x="4454" y="3762"/>
                  <a:pt x="4556" y="3739"/>
                  <a:pt x="4638" y="3732"/>
                </a:cubicBezTo>
                <a:cubicBezTo>
                  <a:pt x="4665" y="3730"/>
                  <a:pt x="4690" y="3729"/>
                  <a:pt x="4712" y="3730"/>
                </a:cubicBezTo>
                <a:cubicBezTo>
                  <a:pt x="4694" y="3681"/>
                  <a:pt x="4681" y="3625"/>
                  <a:pt x="4665" y="3562"/>
                </a:cubicBezTo>
                <a:cubicBezTo>
                  <a:pt x="4657" y="3527"/>
                  <a:pt x="4648" y="3491"/>
                  <a:pt x="4637" y="3450"/>
                </a:cubicBezTo>
                <a:cubicBezTo>
                  <a:pt x="4496" y="3426"/>
                  <a:pt x="4434" y="3479"/>
                  <a:pt x="4343" y="3558"/>
                </a:cubicBezTo>
                <a:cubicBezTo>
                  <a:pt x="4309" y="3588"/>
                  <a:pt x="4270" y="3621"/>
                  <a:pt x="4224" y="3653"/>
                </a:cubicBezTo>
                <a:cubicBezTo>
                  <a:pt x="4176" y="3685"/>
                  <a:pt x="4128" y="3709"/>
                  <a:pt x="4086" y="3731"/>
                </a:cubicBezTo>
                <a:cubicBezTo>
                  <a:pt x="3979" y="3784"/>
                  <a:pt x="3900" y="3829"/>
                  <a:pt x="3899" y="3966"/>
                </a:cubicBezTo>
                <a:close/>
                <a:moveTo>
                  <a:pt x="5288" y="3966"/>
                </a:moveTo>
                <a:cubicBezTo>
                  <a:pt x="5292" y="4116"/>
                  <a:pt x="5336" y="4237"/>
                  <a:pt x="5420" y="4327"/>
                </a:cubicBezTo>
                <a:cubicBezTo>
                  <a:pt x="5459" y="4280"/>
                  <a:pt x="5500" y="4236"/>
                  <a:pt x="5544" y="4196"/>
                </a:cubicBezTo>
                <a:cubicBezTo>
                  <a:pt x="5659" y="4092"/>
                  <a:pt x="5788" y="4020"/>
                  <a:pt x="5928" y="3983"/>
                </a:cubicBezTo>
                <a:cubicBezTo>
                  <a:pt x="5954" y="3976"/>
                  <a:pt x="5980" y="3971"/>
                  <a:pt x="6006" y="3966"/>
                </a:cubicBezTo>
                <a:cubicBezTo>
                  <a:pt x="5980" y="3961"/>
                  <a:pt x="5954" y="3956"/>
                  <a:pt x="5928" y="3949"/>
                </a:cubicBezTo>
                <a:cubicBezTo>
                  <a:pt x="5788" y="3911"/>
                  <a:pt x="5659" y="3840"/>
                  <a:pt x="5544" y="3736"/>
                </a:cubicBezTo>
                <a:cubicBezTo>
                  <a:pt x="5500" y="3696"/>
                  <a:pt x="5459" y="3652"/>
                  <a:pt x="5420" y="3605"/>
                </a:cubicBezTo>
                <a:cubicBezTo>
                  <a:pt x="5336" y="3694"/>
                  <a:pt x="5292" y="3816"/>
                  <a:pt x="5288" y="3966"/>
                </a:cubicBezTo>
                <a:close/>
                <a:moveTo>
                  <a:pt x="1409" y="2015"/>
                </a:moveTo>
                <a:cubicBezTo>
                  <a:pt x="1410" y="2015"/>
                  <a:pt x="1412" y="2015"/>
                  <a:pt x="1414" y="2016"/>
                </a:cubicBezTo>
                <a:cubicBezTo>
                  <a:pt x="1497" y="2030"/>
                  <a:pt x="1560" y="2089"/>
                  <a:pt x="1603" y="2173"/>
                </a:cubicBezTo>
                <a:cubicBezTo>
                  <a:pt x="1637" y="2239"/>
                  <a:pt x="1658" y="2320"/>
                  <a:pt x="1666" y="2409"/>
                </a:cubicBezTo>
                <a:cubicBezTo>
                  <a:pt x="1684" y="2365"/>
                  <a:pt x="1704" y="2328"/>
                  <a:pt x="1728" y="2294"/>
                </a:cubicBezTo>
                <a:cubicBezTo>
                  <a:pt x="1785" y="2213"/>
                  <a:pt x="1861" y="2155"/>
                  <a:pt x="1962" y="2097"/>
                </a:cubicBezTo>
                <a:cubicBezTo>
                  <a:pt x="1980" y="1921"/>
                  <a:pt x="1924" y="1855"/>
                  <a:pt x="1860" y="1778"/>
                </a:cubicBezTo>
                <a:cubicBezTo>
                  <a:pt x="1822" y="1732"/>
                  <a:pt x="1779" y="1681"/>
                  <a:pt x="1752" y="1603"/>
                </a:cubicBezTo>
                <a:cubicBezTo>
                  <a:pt x="1712" y="1634"/>
                  <a:pt x="1671" y="1660"/>
                  <a:pt x="1630" y="1685"/>
                </a:cubicBezTo>
                <a:cubicBezTo>
                  <a:pt x="1513" y="1756"/>
                  <a:pt x="1411" y="1819"/>
                  <a:pt x="1409" y="2015"/>
                </a:cubicBezTo>
                <a:close/>
                <a:moveTo>
                  <a:pt x="1772" y="2325"/>
                </a:moveTo>
                <a:cubicBezTo>
                  <a:pt x="1722" y="2397"/>
                  <a:pt x="1687" y="2488"/>
                  <a:pt x="1663" y="2620"/>
                </a:cubicBezTo>
                <a:cubicBezTo>
                  <a:pt x="1719" y="2646"/>
                  <a:pt x="1776" y="2675"/>
                  <a:pt x="1839" y="2675"/>
                </a:cubicBezTo>
                <a:cubicBezTo>
                  <a:pt x="1860" y="2675"/>
                  <a:pt x="1879" y="2672"/>
                  <a:pt x="1896" y="2665"/>
                </a:cubicBezTo>
                <a:cubicBezTo>
                  <a:pt x="1975" y="2634"/>
                  <a:pt x="2015" y="2538"/>
                  <a:pt x="2058" y="2436"/>
                </a:cubicBezTo>
                <a:cubicBezTo>
                  <a:pt x="2101" y="2336"/>
                  <a:pt x="2145" y="2233"/>
                  <a:pt x="2232" y="2191"/>
                </a:cubicBezTo>
                <a:cubicBezTo>
                  <a:pt x="2179" y="2148"/>
                  <a:pt x="2114" y="2122"/>
                  <a:pt x="2061" y="2122"/>
                </a:cubicBezTo>
                <a:cubicBezTo>
                  <a:pt x="1965" y="2122"/>
                  <a:pt x="1814" y="2265"/>
                  <a:pt x="1772" y="2325"/>
                </a:cubicBezTo>
                <a:close/>
                <a:moveTo>
                  <a:pt x="1607" y="2623"/>
                </a:moveTo>
                <a:cubicBezTo>
                  <a:pt x="1626" y="2484"/>
                  <a:pt x="1620" y="2325"/>
                  <a:pt x="1555" y="2198"/>
                </a:cubicBezTo>
                <a:cubicBezTo>
                  <a:pt x="1503" y="2096"/>
                  <a:pt x="1433" y="2065"/>
                  <a:pt x="1329" y="2065"/>
                </a:cubicBezTo>
                <a:cubicBezTo>
                  <a:pt x="1241" y="2065"/>
                  <a:pt x="1191" y="2103"/>
                  <a:pt x="1123" y="2153"/>
                </a:cubicBezTo>
                <a:cubicBezTo>
                  <a:pt x="1173" y="2194"/>
                  <a:pt x="1197" y="2284"/>
                  <a:pt x="1223" y="2386"/>
                </a:cubicBezTo>
                <a:cubicBezTo>
                  <a:pt x="1256" y="2508"/>
                  <a:pt x="1292" y="2647"/>
                  <a:pt x="1378" y="2686"/>
                </a:cubicBezTo>
                <a:cubicBezTo>
                  <a:pt x="1394" y="2694"/>
                  <a:pt x="1413" y="2697"/>
                  <a:pt x="1433" y="2697"/>
                </a:cubicBezTo>
                <a:cubicBezTo>
                  <a:pt x="1506" y="2697"/>
                  <a:pt x="1551" y="2661"/>
                  <a:pt x="1607" y="2623"/>
                </a:cubicBezTo>
                <a:close/>
                <a:moveTo>
                  <a:pt x="1669" y="2682"/>
                </a:moveTo>
                <a:lnTo>
                  <a:pt x="1637" y="2668"/>
                </a:lnTo>
                <a:lnTo>
                  <a:pt x="1600" y="2692"/>
                </a:lnTo>
                <a:cubicBezTo>
                  <a:pt x="1613" y="2786"/>
                  <a:pt x="1647" y="2874"/>
                  <a:pt x="1701" y="2954"/>
                </a:cubicBezTo>
                <a:cubicBezTo>
                  <a:pt x="1708" y="2964"/>
                  <a:pt x="1715" y="2975"/>
                  <a:pt x="1724" y="2986"/>
                </a:cubicBezTo>
                <a:cubicBezTo>
                  <a:pt x="1741" y="2970"/>
                  <a:pt x="1758" y="2955"/>
                  <a:pt x="1776" y="2941"/>
                </a:cubicBezTo>
                <a:cubicBezTo>
                  <a:pt x="1770" y="2932"/>
                  <a:pt x="1764" y="2923"/>
                  <a:pt x="1758" y="2914"/>
                </a:cubicBezTo>
                <a:cubicBezTo>
                  <a:pt x="1710" y="2844"/>
                  <a:pt x="1680" y="2765"/>
                  <a:pt x="1669" y="2682"/>
                </a:cubicBezTo>
                <a:close/>
                <a:moveTo>
                  <a:pt x="4181" y="2001"/>
                </a:moveTo>
                <a:cubicBezTo>
                  <a:pt x="4179" y="2041"/>
                  <a:pt x="4175" y="2080"/>
                  <a:pt x="4172" y="2119"/>
                </a:cubicBezTo>
                <a:cubicBezTo>
                  <a:pt x="4144" y="2402"/>
                  <a:pt x="4096" y="2767"/>
                  <a:pt x="3866" y="2960"/>
                </a:cubicBezTo>
                <a:cubicBezTo>
                  <a:pt x="4033" y="2746"/>
                  <a:pt x="4090" y="2421"/>
                  <a:pt x="4118" y="2114"/>
                </a:cubicBezTo>
                <a:cubicBezTo>
                  <a:pt x="4123" y="2063"/>
                  <a:pt x="4127" y="2011"/>
                  <a:pt x="4130" y="1959"/>
                </a:cubicBezTo>
                <a:cubicBezTo>
                  <a:pt x="4122" y="1951"/>
                  <a:pt x="4115" y="1943"/>
                  <a:pt x="4108" y="1935"/>
                </a:cubicBezTo>
                <a:cubicBezTo>
                  <a:pt x="4062" y="1878"/>
                  <a:pt x="4034" y="1808"/>
                  <a:pt x="4022" y="1729"/>
                </a:cubicBezTo>
                <a:cubicBezTo>
                  <a:pt x="3985" y="1860"/>
                  <a:pt x="3953" y="1994"/>
                  <a:pt x="3922" y="2127"/>
                </a:cubicBezTo>
                <a:cubicBezTo>
                  <a:pt x="3856" y="2384"/>
                  <a:pt x="3797" y="2643"/>
                  <a:pt x="3693" y="2893"/>
                </a:cubicBezTo>
                <a:cubicBezTo>
                  <a:pt x="3579" y="3166"/>
                  <a:pt x="3409" y="3388"/>
                  <a:pt x="3165" y="3573"/>
                </a:cubicBezTo>
                <a:cubicBezTo>
                  <a:pt x="3215" y="3597"/>
                  <a:pt x="3263" y="3626"/>
                  <a:pt x="3309" y="3656"/>
                </a:cubicBezTo>
                <a:cubicBezTo>
                  <a:pt x="3563" y="3568"/>
                  <a:pt x="3803" y="3459"/>
                  <a:pt x="4006" y="3275"/>
                </a:cubicBezTo>
                <a:lnTo>
                  <a:pt x="4070" y="3216"/>
                </a:lnTo>
                <a:cubicBezTo>
                  <a:pt x="4041" y="3288"/>
                  <a:pt x="4022" y="3379"/>
                  <a:pt x="4077" y="3448"/>
                </a:cubicBezTo>
                <a:cubicBezTo>
                  <a:pt x="4099" y="3476"/>
                  <a:pt x="4129" y="3490"/>
                  <a:pt x="4168" y="3490"/>
                </a:cubicBezTo>
                <a:cubicBezTo>
                  <a:pt x="4232" y="3490"/>
                  <a:pt x="4284" y="3439"/>
                  <a:pt x="4284" y="3378"/>
                </a:cubicBezTo>
                <a:cubicBezTo>
                  <a:pt x="4284" y="3341"/>
                  <a:pt x="4267" y="3309"/>
                  <a:pt x="4236" y="3288"/>
                </a:cubicBezTo>
                <a:cubicBezTo>
                  <a:pt x="4177" y="3247"/>
                  <a:pt x="4117" y="3263"/>
                  <a:pt x="4063" y="3296"/>
                </a:cubicBezTo>
                <a:cubicBezTo>
                  <a:pt x="4090" y="3236"/>
                  <a:pt x="4118" y="3178"/>
                  <a:pt x="4154" y="3122"/>
                </a:cubicBezTo>
                <a:cubicBezTo>
                  <a:pt x="4182" y="3076"/>
                  <a:pt x="4214" y="3032"/>
                  <a:pt x="4242" y="2985"/>
                </a:cubicBezTo>
                <a:cubicBezTo>
                  <a:pt x="4406" y="2713"/>
                  <a:pt x="4456" y="2396"/>
                  <a:pt x="4442" y="2076"/>
                </a:cubicBezTo>
                <a:cubicBezTo>
                  <a:pt x="4350" y="2075"/>
                  <a:pt x="4257" y="2053"/>
                  <a:pt x="4181" y="2001"/>
                </a:cubicBezTo>
                <a:close/>
                <a:moveTo>
                  <a:pt x="4196" y="1445"/>
                </a:moveTo>
                <a:cubicBezTo>
                  <a:pt x="4220" y="1460"/>
                  <a:pt x="4278" y="1511"/>
                  <a:pt x="4368" y="1540"/>
                </a:cubicBezTo>
                <a:cubicBezTo>
                  <a:pt x="4346" y="1410"/>
                  <a:pt x="4336" y="1281"/>
                  <a:pt x="4355" y="1146"/>
                </a:cubicBezTo>
                <a:lnTo>
                  <a:pt x="4356" y="1139"/>
                </a:lnTo>
                <a:lnTo>
                  <a:pt x="4360" y="1134"/>
                </a:lnTo>
                <a:cubicBezTo>
                  <a:pt x="4617" y="774"/>
                  <a:pt x="5014" y="647"/>
                  <a:pt x="5438" y="633"/>
                </a:cubicBezTo>
                <a:cubicBezTo>
                  <a:pt x="5416" y="610"/>
                  <a:pt x="5392" y="588"/>
                  <a:pt x="5368" y="567"/>
                </a:cubicBezTo>
                <a:cubicBezTo>
                  <a:pt x="5090" y="582"/>
                  <a:pt x="4764" y="651"/>
                  <a:pt x="4540" y="833"/>
                </a:cubicBezTo>
                <a:cubicBezTo>
                  <a:pt x="4465" y="893"/>
                  <a:pt x="4399" y="965"/>
                  <a:pt x="4331" y="1045"/>
                </a:cubicBezTo>
                <a:cubicBezTo>
                  <a:pt x="4205" y="1211"/>
                  <a:pt x="4059" y="1462"/>
                  <a:pt x="4071" y="1679"/>
                </a:cubicBezTo>
                <a:cubicBezTo>
                  <a:pt x="4076" y="1765"/>
                  <a:pt x="4102" y="1842"/>
                  <a:pt x="4150" y="1901"/>
                </a:cubicBezTo>
                <a:cubicBezTo>
                  <a:pt x="4240" y="2010"/>
                  <a:pt x="4430" y="2053"/>
                  <a:pt x="4564" y="2011"/>
                </a:cubicBezTo>
                <a:cubicBezTo>
                  <a:pt x="4708" y="1966"/>
                  <a:pt x="4763" y="1826"/>
                  <a:pt x="4808" y="1710"/>
                </a:cubicBezTo>
                <a:cubicBezTo>
                  <a:pt x="4859" y="1579"/>
                  <a:pt x="4974" y="1441"/>
                  <a:pt x="5094" y="1605"/>
                </a:cubicBezTo>
                <a:cubicBezTo>
                  <a:pt x="5073" y="1555"/>
                  <a:pt x="5035" y="1512"/>
                  <a:pt x="4988" y="1490"/>
                </a:cubicBezTo>
                <a:cubicBezTo>
                  <a:pt x="4962" y="1477"/>
                  <a:pt x="4934" y="1471"/>
                  <a:pt x="4904" y="1471"/>
                </a:cubicBezTo>
                <a:cubicBezTo>
                  <a:pt x="4854" y="1471"/>
                  <a:pt x="4799" y="1489"/>
                  <a:pt x="4742" y="1524"/>
                </a:cubicBezTo>
                <a:cubicBezTo>
                  <a:pt x="4632" y="1591"/>
                  <a:pt x="4540" y="1625"/>
                  <a:pt x="4468" y="1625"/>
                </a:cubicBezTo>
                <a:cubicBezTo>
                  <a:pt x="4367" y="1625"/>
                  <a:pt x="4236" y="1533"/>
                  <a:pt x="4196" y="1445"/>
                </a:cubicBezTo>
                <a:close/>
                <a:moveTo>
                  <a:pt x="4025" y="1537"/>
                </a:moveTo>
                <a:cubicBezTo>
                  <a:pt x="4026" y="1534"/>
                  <a:pt x="4026" y="1532"/>
                  <a:pt x="4026" y="1529"/>
                </a:cubicBezTo>
                <a:lnTo>
                  <a:pt x="4028" y="1529"/>
                </a:lnTo>
                <a:cubicBezTo>
                  <a:pt x="4086" y="1357"/>
                  <a:pt x="4159" y="1195"/>
                  <a:pt x="4258" y="1053"/>
                </a:cubicBezTo>
                <a:cubicBezTo>
                  <a:pt x="4052" y="1050"/>
                  <a:pt x="3902" y="876"/>
                  <a:pt x="3745" y="693"/>
                </a:cubicBezTo>
                <a:cubicBezTo>
                  <a:pt x="3661" y="595"/>
                  <a:pt x="3573" y="495"/>
                  <a:pt x="3475" y="417"/>
                </a:cubicBezTo>
                <a:cubicBezTo>
                  <a:pt x="3462" y="425"/>
                  <a:pt x="3448" y="434"/>
                  <a:pt x="3433" y="444"/>
                </a:cubicBezTo>
                <a:cubicBezTo>
                  <a:pt x="3716" y="630"/>
                  <a:pt x="3690" y="1119"/>
                  <a:pt x="3660" y="1531"/>
                </a:cubicBezTo>
                <a:cubicBezTo>
                  <a:pt x="3700" y="1517"/>
                  <a:pt x="3735" y="1511"/>
                  <a:pt x="3764" y="1511"/>
                </a:cubicBezTo>
                <a:cubicBezTo>
                  <a:pt x="3828" y="1511"/>
                  <a:pt x="3869" y="1537"/>
                  <a:pt x="3892" y="1559"/>
                </a:cubicBezTo>
                <a:cubicBezTo>
                  <a:pt x="3959" y="1621"/>
                  <a:pt x="3974" y="1733"/>
                  <a:pt x="3931" y="1845"/>
                </a:cubicBezTo>
                <a:lnTo>
                  <a:pt x="3911" y="1897"/>
                </a:lnTo>
                <a:lnTo>
                  <a:pt x="3883" y="1849"/>
                </a:lnTo>
                <a:cubicBezTo>
                  <a:pt x="3846" y="1786"/>
                  <a:pt x="3800" y="1748"/>
                  <a:pt x="3752" y="1742"/>
                </a:cubicBezTo>
                <a:cubicBezTo>
                  <a:pt x="3748" y="1742"/>
                  <a:pt x="3744" y="1742"/>
                  <a:pt x="3740" y="1742"/>
                </a:cubicBezTo>
                <a:cubicBezTo>
                  <a:pt x="3706" y="1742"/>
                  <a:pt x="3673" y="1758"/>
                  <a:pt x="3642" y="1789"/>
                </a:cubicBezTo>
                <a:cubicBezTo>
                  <a:pt x="3637" y="1873"/>
                  <a:pt x="3632" y="1961"/>
                  <a:pt x="3633" y="2042"/>
                </a:cubicBezTo>
                <a:cubicBezTo>
                  <a:pt x="3644" y="2213"/>
                  <a:pt x="3691" y="2365"/>
                  <a:pt x="3772" y="2496"/>
                </a:cubicBezTo>
                <a:cubicBezTo>
                  <a:pt x="3808" y="2368"/>
                  <a:pt x="3840" y="2238"/>
                  <a:pt x="3869" y="2115"/>
                </a:cubicBezTo>
                <a:cubicBezTo>
                  <a:pt x="3915" y="1921"/>
                  <a:pt x="3962" y="1723"/>
                  <a:pt x="4025" y="1537"/>
                </a:cubicBezTo>
                <a:close/>
                <a:moveTo>
                  <a:pt x="4852" y="801"/>
                </a:moveTo>
                <a:cubicBezTo>
                  <a:pt x="4819" y="814"/>
                  <a:pt x="4787" y="828"/>
                  <a:pt x="4757" y="847"/>
                </a:cubicBezTo>
                <a:cubicBezTo>
                  <a:pt x="5237" y="1430"/>
                  <a:pt x="5200" y="1697"/>
                  <a:pt x="5149" y="2065"/>
                </a:cubicBezTo>
                <a:cubicBezTo>
                  <a:pt x="5141" y="2120"/>
                  <a:pt x="5135" y="2175"/>
                  <a:pt x="5129" y="2230"/>
                </a:cubicBezTo>
                <a:cubicBezTo>
                  <a:pt x="5162" y="2168"/>
                  <a:pt x="5207" y="2118"/>
                  <a:pt x="5260" y="2076"/>
                </a:cubicBezTo>
                <a:cubicBezTo>
                  <a:pt x="5362" y="1998"/>
                  <a:pt x="5497" y="1955"/>
                  <a:pt x="5655" y="1936"/>
                </a:cubicBezTo>
                <a:cubicBezTo>
                  <a:pt x="5675" y="1717"/>
                  <a:pt x="5646" y="1540"/>
                  <a:pt x="5565" y="1395"/>
                </a:cubicBezTo>
                <a:lnTo>
                  <a:pt x="5565" y="1394"/>
                </a:lnTo>
                <a:lnTo>
                  <a:pt x="5564" y="1392"/>
                </a:lnTo>
                <a:cubicBezTo>
                  <a:pt x="5539" y="1331"/>
                  <a:pt x="5467" y="1155"/>
                  <a:pt x="5562" y="1019"/>
                </a:cubicBezTo>
                <a:cubicBezTo>
                  <a:pt x="5520" y="1019"/>
                  <a:pt x="5483" y="1034"/>
                  <a:pt x="5461" y="1062"/>
                </a:cubicBezTo>
                <a:cubicBezTo>
                  <a:pt x="5418" y="1108"/>
                  <a:pt x="5438" y="1210"/>
                  <a:pt x="5451" y="1259"/>
                </a:cubicBezTo>
                <a:cubicBezTo>
                  <a:pt x="5343" y="1132"/>
                  <a:pt x="5251" y="1068"/>
                  <a:pt x="5115" y="988"/>
                </a:cubicBezTo>
                <a:cubicBezTo>
                  <a:pt x="5019" y="928"/>
                  <a:pt x="4927" y="871"/>
                  <a:pt x="4852" y="801"/>
                </a:cubicBezTo>
                <a:close/>
                <a:moveTo>
                  <a:pt x="4301" y="997"/>
                </a:moveTo>
                <a:cubicBezTo>
                  <a:pt x="4380" y="904"/>
                  <a:pt x="4465" y="816"/>
                  <a:pt x="4565" y="746"/>
                </a:cubicBezTo>
                <a:cubicBezTo>
                  <a:pt x="4317" y="718"/>
                  <a:pt x="4154" y="589"/>
                  <a:pt x="3996" y="464"/>
                </a:cubicBezTo>
                <a:cubicBezTo>
                  <a:pt x="3919" y="403"/>
                  <a:pt x="3840" y="340"/>
                  <a:pt x="3752" y="291"/>
                </a:cubicBezTo>
                <a:cubicBezTo>
                  <a:pt x="3516" y="171"/>
                  <a:pt x="3306" y="160"/>
                  <a:pt x="3033" y="231"/>
                </a:cubicBezTo>
                <a:cubicBezTo>
                  <a:pt x="3167" y="214"/>
                  <a:pt x="3316" y="243"/>
                  <a:pt x="3431" y="315"/>
                </a:cubicBezTo>
                <a:lnTo>
                  <a:pt x="3431" y="315"/>
                </a:lnTo>
                <a:cubicBezTo>
                  <a:pt x="3569" y="401"/>
                  <a:pt x="3681" y="536"/>
                  <a:pt x="3786" y="658"/>
                </a:cubicBezTo>
                <a:cubicBezTo>
                  <a:pt x="3946" y="844"/>
                  <a:pt x="4097" y="1020"/>
                  <a:pt x="4301" y="997"/>
                </a:cubicBezTo>
                <a:close/>
                <a:moveTo>
                  <a:pt x="4667" y="685"/>
                </a:moveTo>
                <a:cubicBezTo>
                  <a:pt x="4689" y="674"/>
                  <a:pt x="4711" y="663"/>
                  <a:pt x="4734" y="654"/>
                </a:cubicBezTo>
                <a:lnTo>
                  <a:pt x="4728" y="643"/>
                </a:lnTo>
                <a:lnTo>
                  <a:pt x="4703" y="593"/>
                </a:lnTo>
                <a:lnTo>
                  <a:pt x="4761" y="606"/>
                </a:lnTo>
                <a:lnTo>
                  <a:pt x="4759" y="606"/>
                </a:lnTo>
                <a:lnTo>
                  <a:pt x="4763" y="606"/>
                </a:lnTo>
                <a:cubicBezTo>
                  <a:pt x="4826" y="606"/>
                  <a:pt x="4880" y="552"/>
                  <a:pt x="4880" y="489"/>
                </a:cubicBezTo>
                <a:cubicBezTo>
                  <a:pt x="4880" y="424"/>
                  <a:pt x="4827" y="372"/>
                  <a:pt x="4763" y="372"/>
                </a:cubicBezTo>
                <a:cubicBezTo>
                  <a:pt x="4728" y="372"/>
                  <a:pt x="4701" y="382"/>
                  <a:pt x="4681" y="404"/>
                </a:cubicBezTo>
                <a:cubicBezTo>
                  <a:pt x="4651" y="436"/>
                  <a:pt x="4635" y="495"/>
                  <a:pt x="4639" y="561"/>
                </a:cubicBezTo>
                <a:cubicBezTo>
                  <a:pt x="4642" y="601"/>
                  <a:pt x="4651" y="642"/>
                  <a:pt x="4667" y="685"/>
                </a:cubicBezTo>
                <a:close/>
                <a:moveTo>
                  <a:pt x="4983" y="185"/>
                </a:moveTo>
                <a:cubicBezTo>
                  <a:pt x="4882" y="144"/>
                  <a:pt x="4776" y="111"/>
                  <a:pt x="4668" y="89"/>
                </a:cubicBezTo>
                <a:cubicBezTo>
                  <a:pt x="4552" y="66"/>
                  <a:pt x="4434" y="54"/>
                  <a:pt x="4319" y="54"/>
                </a:cubicBezTo>
                <a:cubicBezTo>
                  <a:pt x="4086" y="54"/>
                  <a:pt x="3861" y="99"/>
                  <a:pt x="3650" y="188"/>
                </a:cubicBezTo>
                <a:cubicBezTo>
                  <a:pt x="3681" y="200"/>
                  <a:pt x="3712" y="213"/>
                  <a:pt x="3742" y="227"/>
                </a:cubicBezTo>
                <a:cubicBezTo>
                  <a:pt x="3763" y="218"/>
                  <a:pt x="3785" y="210"/>
                  <a:pt x="3808" y="204"/>
                </a:cubicBezTo>
                <a:cubicBezTo>
                  <a:pt x="3860" y="187"/>
                  <a:pt x="3911" y="178"/>
                  <a:pt x="3960" y="178"/>
                </a:cubicBezTo>
                <a:cubicBezTo>
                  <a:pt x="4094" y="178"/>
                  <a:pt x="4213" y="241"/>
                  <a:pt x="4302" y="358"/>
                </a:cubicBezTo>
                <a:cubicBezTo>
                  <a:pt x="4329" y="317"/>
                  <a:pt x="4340" y="280"/>
                  <a:pt x="4334" y="250"/>
                </a:cubicBezTo>
                <a:cubicBezTo>
                  <a:pt x="4328" y="220"/>
                  <a:pt x="4307" y="195"/>
                  <a:pt x="4270" y="174"/>
                </a:cubicBezTo>
                <a:lnTo>
                  <a:pt x="4183" y="124"/>
                </a:lnTo>
                <a:lnTo>
                  <a:pt x="4319" y="124"/>
                </a:lnTo>
                <a:cubicBezTo>
                  <a:pt x="4434" y="124"/>
                  <a:pt x="4547" y="135"/>
                  <a:pt x="4654" y="156"/>
                </a:cubicBezTo>
                <a:cubicBezTo>
                  <a:pt x="4760" y="178"/>
                  <a:pt x="4862" y="209"/>
                  <a:pt x="4957" y="249"/>
                </a:cubicBezTo>
                <a:cubicBezTo>
                  <a:pt x="5459" y="461"/>
                  <a:pt x="5814" y="904"/>
                  <a:pt x="5924" y="1447"/>
                </a:cubicBezTo>
                <a:cubicBezTo>
                  <a:pt x="5957" y="1607"/>
                  <a:pt x="5952" y="1788"/>
                  <a:pt x="5909" y="1972"/>
                </a:cubicBezTo>
                <a:cubicBezTo>
                  <a:pt x="5933" y="1981"/>
                  <a:pt x="5950" y="1989"/>
                  <a:pt x="5971" y="2001"/>
                </a:cubicBezTo>
                <a:cubicBezTo>
                  <a:pt x="6012" y="1830"/>
                  <a:pt x="6022" y="1666"/>
                  <a:pt x="5995" y="1494"/>
                </a:cubicBezTo>
                <a:cubicBezTo>
                  <a:pt x="6027" y="1580"/>
                  <a:pt x="6070" y="1630"/>
                  <a:pt x="6134" y="1630"/>
                </a:cubicBezTo>
                <a:cubicBezTo>
                  <a:pt x="6136" y="1630"/>
                  <a:pt x="6137" y="1630"/>
                  <a:pt x="6138" y="1630"/>
                </a:cubicBezTo>
                <a:cubicBezTo>
                  <a:pt x="6182" y="1628"/>
                  <a:pt x="6222" y="1596"/>
                  <a:pt x="6252" y="1543"/>
                </a:cubicBezTo>
                <a:cubicBezTo>
                  <a:pt x="6054" y="1524"/>
                  <a:pt x="5981" y="1366"/>
                  <a:pt x="5943" y="1245"/>
                </a:cubicBezTo>
                <a:cubicBezTo>
                  <a:pt x="5795" y="781"/>
                  <a:pt x="5435" y="374"/>
                  <a:pt x="4983" y="185"/>
                </a:cubicBezTo>
                <a:close/>
                <a:moveTo>
                  <a:pt x="5605" y="564"/>
                </a:moveTo>
                <a:cubicBezTo>
                  <a:pt x="5627" y="588"/>
                  <a:pt x="5649" y="612"/>
                  <a:pt x="5670" y="636"/>
                </a:cubicBezTo>
                <a:cubicBezTo>
                  <a:pt x="5914" y="650"/>
                  <a:pt x="6151" y="724"/>
                  <a:pt x="6375" y="858"/>
                </a:cubicBezTo>
                <a:cubicBezTo>
                  <a:pt x="6541" y="838"/>
                  <a:pt x="6612" y="942"/>
                  <a:pt x="6680" y="1088"/>
                </a:cubicBezTo>
                <a:cubicBezTo>
                  <a:pt x="6719" y="1123"/>
                  <a:pt x="6758" y="1163"/>
                  <a:pt x="6800" y="1208"/>
                </a:cubicBezTo>
                <a:cubicBezTo>
                  <a:pt x="7022" y="1453"/>
                  <a:pt x="7186" y="1749"/>
                  <a:pt x="7274" y="2064"/>
                </a:cubicBezTo>
                <a:cubicBezTo>
                  <a:pt x="7348" y="2331"/>
                  <a:pt x="7364" y="2713"/>
                  <a:pt x="7281" y="2980"/>
                </a:cubicBezTo>
                <a:cubicBezTo>
                  <a:pt x="7259" y="3051"/>
                  <a:pt x="7231" y="3119"/>
                  <a:pt x="7198" y="3184"/>
                </a:cubicBezTo>
                <a:lnTo>
                  <a:pt x="7207" y="3176"/>
                </a:lnTo>
                <a:cubicBezTo>
                  <a:pt x="7240" y="3148"/>
                  <a:pt x="7274" y="3118"/>
                  <a:pt x="7312" y="3099"/>
                </a:cubicBezTo>
                <a:cubicBezTo>
                  <a:pt x="7327" y="3060"/>
                  <a:pt x="7338" y="3030"/>
                  <a:pt x="7347" y="3000"/>
                </a:cubicBezTo>
                <a:cubicBezTo>
                  <a:pt x="7442" y="2693"/>
                  <a:pt x="7428" y="2354"/>
                  <a:pt x="7341" y="2046"/>
                </a:cubicBezTo>
                <a:cubicBezTo>
                  <a:pt x="7249" y="1718"/>
                  <a:pt x="7080" y="1413"/>
                  <a:pt x="6851" y="1162"/>
                </a:cubicBezTo>
                <a:cubicBezTo>
                  <a:pt x="6519" y="797"/>
                  <a:pt x="6093" y="585"/>
                  <a:pt x="5652" y="565"/>
                </a:cubicBezTo>
                <a:lnTo>
                  <a:pt x="5605" y="564"/>
                </a:lnTo>
                <a:close/>
                <a:moveTo>
                  <a:pt x="5721" y="695"/>
                </a:moveTo>
                <a:cubicBezTo>
                  <a:pt x="5842" y="846"/>
                  <a:pt x="5935" y="1043"/>
                  <a:pt x="5995" y="1229"/>
                </a:cubicBezTo>
                <a:cubicBezTo>
                  <a:pt x="6052" y="1410"/>
                  <a:pt x="6144" y="1491"/>
                  <a:pt x="6294" y="1491"/>
                </a:cubicBezTo>
                <a:lnTo>
                  <a:pt x="6334" y="1491"/>
                </a:lnTo>
                <a:lnTo>
                  <a:pt x="6319" y="1528"/>
                </a:lnTo>
                <a:cubicBezTo>
                  <a:pt x="6281" y="1622"/>
                  <a:pt x="6215" y="1680"/>
                  <a:pt x="6141" y="1684"/>
                </a:cubicBezTo>
                <a:cubicBezTo>
                  <a:pt x="6139" y="1684"/>
                  <a:pt x="6136" y="1684"/>
                  <a:pt x="6134" y="1684"/>
                </a:cubicBezTo>
                <a:cubicBezTo>
                  <a:pt x="6110" y="1684"/>
                  <a:pt x="6087" y="1677"/>
                  <a:pt x="6067" y="1666"/>
                </a:cubicBezTo>
                <a:cubicBezTo>
                  <a:pt x="6066" y="1784"/>
                  <a:pt x="6050" y="1907"/>
                  <a:pt x="6020" y="2029"/>
                </a:cubicBezTo>
                <a:lnTo>
                  <a:pt x="6021" y="2029"/>
                </a:lnTo>
                <a:cubicBezTo>
                  <a:pt x="6135" y="2097"/>
                  <a:pt x="6222" y="2237"/>
                  <a:pt x="6232" y="2371"/>
                </a:cubicBezTo>
                <a:cubicBezTo>
                  <a:pt x="6239" y="2474"/>
                  <a:pt x="6208" y="2633"/>
                  <a:pt x="6016" y="2798"/>
                </a:cubicBezTo>
                <a:lnTo>
                  <a:pt x="5976" y="2831"/>
                </a:lnTo>
                <a:lnTo>
                  <a:pt x="5971" y="2780"/>
                </a:lnTo>
                <a:cubicBezTo>
                  <a:pt x="5960" y="2660"/>
                  <a:pt x="5900" y="2577"/>
                  <a:pt x="5799" y="2537"/>
                </a:cubicBezTo>
                <a:cubicBezTo>
                  <a:pt x="5698" y="2692"/>
                  <a:pt x="5573" y="2822"/>
                  <a:pt x="5437" y="2914"/>
                </a:cubicBezTo>
                <a:cubicBezTo>
                  <a:pt x="5393" y="2943"/>
                  <a:pt x="5348" y="2969"/>
                  <a:pt x="5302" y="2991"/>
                </a:cubicBezTo>
                <a:cubicBezTo>
                  <a:pt x="5311" y="3024"/>
                  <a:pt x="5322" y="3055"/>
                  <a:pt x="5333" y="3085"/>
                </a:cubicBezTo>
                <a:cubicBezTo>
                  <a:pt x="5434" y="3053"/>
                  <a:pt x="5538" y="3022"/>
                  <a:pt x="5642" y="2998"/>
                </a:cubicBezTo>
                <a:lnTo>
                  <a:pt x="5650" y="2996"/>
                </a:lnTo>
                <a:lnTo>
                  <a:pt x="5650" y="2996"/>
                </a:lnTo>
                <a:cubicBezTo>
                  <a:pt x="5753" y="2973"/>
                  <a:pt x="5855" y="2957"/>
                  <a:pt x="5953" y="2957"/>
                </a:cubicBezTo>
                <a:cubicBezTo>
                  <a:pt x="6123" y="2957"/>
                  <a:pt x="6280" y="3004"/>
                  <a:pt x="6409" y="3137"/>
                </a:cubicBezTo>
                <a:cubicBezTo>
                  <a:pt x="6384" y="2875"/>
                  <a:pt x="6398" y="2575"/>
                  <a:pt x="6608" y="2373"/>
                </a:cubicBezTo>
                <a:cubicBezTo>
                  <a:pt x="6384" y="2090"/>
                  <a:pt x="6425" y="1877"/>
                  <a:pt x="6470" y="1652"/>
                </a:cubicBezTo>
                <a:cubicBezTo>
                  <a:pt x="6495" y="1525"/>
                  <a:pt x="6521" y="1397"/>
                  <a:pt x="6502" y="1244"/>
                </a:cubicBezTo>
                <a:cubicBezTo>
                  <a:pt x="6392" y="1368"/>
                  <a:pt x="6163" y="1243"/>
                  <a:pt x="6175" y="1078"/>
                </a:cubicBezTo>
                <a:cubicBezTo>
                  <a:pt x="6175" y="988"/>
                  <a:pt x="6226" y="910"/>
                  <a:pt x="6298" y="876"/>
                </a:cubicBezTo>
                <a:cubicBezTo>
                  <a:pt x="6112" y="774"/>
                  <a:pt x="5919" y="713"/>
                  <a:pt x="5721" y="695"/>
                </a:cubicBezTo>
                <a:close/>
                <a:moveTo>
                  <a:pt x="5651" y="1991"/>
                </a:moveTo>
                <a:cubicBezTo>
                  <a:pt x="5507" y="2009"/>
                  <a:pt x="5384" y="2049"/>
                  <a:pt x="5293" y="2119"/>
                </a:cubicBezTo>
                <a:cubicBezTo>
                  <a:pt x="5194" y="2195"/>
                  <a:pt x="5131" y="2309"/>
                  <a:pt x="5116" y="2473"/>
                </a:cubicBezTo>
                <a:cubicBezTo>
                  <a:pt x="5114" y="2693"/>
                  <a:pt x="5140" y="2911"/>
                  <a:pt x="5215" y="3123"/>
                </a:cubicBezTo>
                <a:cubicBezTo>
                  <a:pt x="5237" y="3116"/>
                  <a:pt x="5259" y="3109"/>
                  <a:pt x="5281" y="3102"/>
                </a:cubicBezTo>
                <a:cubicBezTo>
                  <a:pt x="5237" y="2982"/>
                  <a:pt x="5208" y="2862"/>
                  <a:pt x="5190" y="2734"/>
                </a:cubicBezTo>
                <a:lnTo>
                  <a:pt x="5190" y="2726"/>
                </a:lnTo>
                <a:cubicBezTo>
                  <a:pt x="5224" y="2529"/>
                  <a:pt x="5532" y="2433"/>
                  <a:pt x="5716" y="2456"/>
                </a:cubicBezTo>
                <a:cubicBezTo>
                  <a:pt x="5861" y="2474"/>
                  <a:pt x="5985" y="2574"/>
                  <a:pt x="6017" y="2723"/>
                </a:cubicBezTo>
                <a:cubicBezTo>
                  <a:pt x="6131" y="2613"/>
                  <a:pt x="6186" y="2493"/>
                  <a:pt x="6178" y="2374"/>
                </a:cubicBezTo>
                <a:cubicBezTo>
                  <a:pt x="6160" y="2120"/>
                  <a:pt x="5884" y="1961"/>
                  <a:pt x="5651" y="1991"/>
                </a:cubicBezTo>
                <a:close/>
                <a:moveTo>
                  <a:pt x="5748" y="2517"/>
                </a:moveTo>
                <a:cubicBezTo>
                  <a:pt x="5735" y="2513"/>
                  <a:pt x="5722" y="2511"/>
                  <a:pt x="5709" y="2509"/>
                </a:cubicBezTo>
                <a:cubicBezTo>
                  <a:pt x="5697" y="2508"/>
                  <a:pt x="5685" y="2507"/>
                  <a:pt x="5671" y="2507"/>
                </a:cubicBezTo>
                <a:cubicBezTo>
                  <a:pt x="5585" y="2631"/>
                  <a:pt x="5480" y="2736"/>
                  <a:pt x="5368" y="2812"/>
                </a:cubicBezTo>
                <a:cubicBezTo>
                  <a:pt x="5337" y="2833"/>
                  <a:pt x="5304" y="2852"/>
                  <a:pt x="5268" y="2870"/>
                </a:cubicBezTo>
                <a:cubicBezTo>
                  <a:pt x="5273" y="2893"/>
                  <a:pt x="5279" y="2917"/>
                  <a:pt x="5285" y="2940"/>
                </a:cubicBezTo>
                <a:cubicBezTo>
                  <a:pt x="5326" y="2919"/>
                  <a:pt x="5367" y="2896"/>
                  <a:pt x="5407" y="2869"/>
                </a:cubicBezTo>
                <a:cubicBezTo>
                  <a:pt x="5535" y="2783"/>
                  <a:pt x="5652" y="2662"/>
                  <a:pt x="5748" y="2517"/>
                </a:cubicBezTo>
                <a:close/>
                <a:moveTo>
                  <a:pt x="5123" y="3005"/>
                </a:moveTo>
                <a:cubicBezTo>
                  <a:pt x="5117" y="2982"/>
                  <a:pt x="5111" y="2959"/>
                  <a:pt x="5105" y="2936"/>
                </a:cubicBezTo>
                <a:cubicBezTo>
                  <a:pt x="5009" y="2956"/>
                  <a:pt x="4855" y="2934"/>
                  <a:pt x="4788" y="2874"/>
                </a:cubicBezTo>
                <a:lnTo>
                  <a:pt x="4753" y="2842"/>
                </a:lnTo>
                <a:lnTo>
                  <a:pt x="4798" y="2828"/>
                </a:lnTo>
                <a:cubicBezTo>
                  <a:pt x="4852" y="2811"/>
                  <a:pt x="4889" y="2759"/>
                  <a:pt x="4889" y="2700"/>
                </a:cubicBezTo>
                <a:cubicBezTo>
                  <a:pt x="4889" y="2627"/>
                  <a:pt x="4832" y="2567"/>
                  <a:pt x="4763" y="2567"/>
                </a:cubicBezTo>
                <a:cubicBezTo>
                  <a:pt x="4693" y="2567"/>
                  <a:pt x="4636" y="2627"/>
                  <a:pt x="4636" y="2700"/>
                </a:cubicBezTo>
                <a:cubicBezTo>
                  <a:pt x="4636" y="2869"/>
                  <a:pt x="4874" y="2969"/>
                  <a:pt x="4961" y="2977"/>
                </a:cubicBezTo>
                <a:cubicBezTo>
                  <a:pt x="4810" y="3000"/>
                  <a:pt x="4662" y="3010"/>
                  <a:pt x="4509" y="2989"/>
                </a:cubicBezTo>
                <a:cubicBezTo>
                  <a:pt x="4446" y="2980"/>
                  <a:pt x="4383" y="2967"/>
                  <a:pt x="4323" y="2951"/>
                </a:cubicBezTo>
                <a:cubicBezTo>
                  <a:pt x="4312" y="2972"/>
                  <a:pt x="4300" y="2992"/>
                  <a:pt x="4288" y="3012"/>
                </a:cubicBezTo>
                <a:lnTo>
                  <a:pt x="4288" y="3013"/>
                </a:lnTo>
                <a:cubicBezTo>
                  <a:pt x="4357" y="3033"/>
                  <a:pt x="4428" y="3048"/>
                  <a:pt x="4501" y="3057"/>
                </a:cubicBezTo>
                <a:cubicBezTo>
                  <a:pt x="4709" y="3085"/>
                  <a:pt x="4929" y="3067"/>
                  <a:pt x="5123" y="3005"/>
                </a:cubicBezTo>
                <a:close/>
                <a:moveTo>
                  <a:pt x="5092" y="2883"/>
                </a:moveTo>
                <a:lnTo>
                  <a:pt x="5089" y="2870"/>
                </a:lnTo>
                <a:lnTo>
                  <a:pt x="5091" y="2869"/>
                </a:lnTo>
                <a:cubicBezTo>
                  <a:pt x="5033" y="2512"/>
                  <a:pt x="5066" y="2271"/>
                  <a:pt x="5095" y="2057"/>
                </a:cubicBezTo>
                <a:cubicBezTo>
                  <a:pt x="5108" y="1970"/>
                  <a:pt x="5118" y="1889"/>
                  <a:pt x="5122" y="1807"/>
                </a:cubicBezTo>
                <a:cubicBezTo>
                  <a:pt x="5036" y="1961"/>
                  <a:pt x="4852" y="1835"/>
                  <a:pt x="4877" y="1682"/>
                </a:cubicBezTo>
                <a:cubicBezTo>
                  <a:pt x="4871" y="1697"/>
                  <a:pt x="4865" y="1713"/>
                  <a:pt x="4858" y="1730"/>
                </a:cubicBezTo>
                <a:cubicBezTo>
                  <a:pt x="4804" y="1870"/>
                  <a:pt x="4729" y="2060"/>
                  <a:pt x="4496" y="2078"/>
                </a:cubicBezTo>
                <a:cubicBezTo>
                  <a:pt x="4503" y="2403"/>
                  <a:pt x="4455" y="2673"/>
                  <a:pt x="4349" y="2901"/>
                </a:cubicBezTo>
                <a:cubicBezTo>
                  <a:pt x="4403" y="2915"/>
                  <a:pt x="4459" y="2928"/>
                  <a:pt x="4516" y="2936"/>
                </a:cubicBezTo>
                <a:cubicBezTo>
                  <a:pt x="4575" y="2944"/>
                  <a:pt x="4634" y="2948"/>
                  <a:pt x="4693" y="2948"/>
                </a:cubicBezTo>
                <a:cubicBezTo>
                  <a:pt x="4715" y="2948"/>
                  <a:pt x="4737" y="2946"/>
                  <a:pt x="4759" y="2945"/>
                </a:cubicBezTo>
                <a:cubicBezTo>
                  <a:pt x="4667" y="2894"/>
                  <a:pt x="4582" y="2804"/>
                  <a:pt x="4582" y="2700"/>
                </a:cubicBezTo>
                <a:cubicBezTo>
                  <a:pt x="4582" y="2597"/>
                  <a:pt x="4663" y="2513"/>
                  <a:pt x="4763" y="2513"/>
                </a:cubicBezTo>
                <a:cubicBezTo>
                  <a:pt x="4862" y="2513"/>
                  <a:pt x="4943" y="2597"/>
                  <a:pt x="4943" y="2700"/>
                </a:cubicBezTo>
                <a:cubicBezTo>
                  <a:pt x="4943" y="2764"/>
                  <a:pt x="4911" y="2823"/>
                  <a:pt x="4861" y="2857"/>
                </a:cubicBezTo>
                <a:cubicBezTo>
                  <a:pt x="4906" y="2878"/>
                  <a:pt x="4972" y="2889"/>
                  <a:pt x="5029" y="2889"/>
                </a:cubicBezTo>
                <a:cubicBezTo>
                  <a:pt x="5053" y="2889"/>
                  <a:pt x="5073" y="2887"/>
                  <a:pt x="5092" y="2883"/>
                </a:cubicBezTo>
                <a:close/>
                <a:moveTo>
                  <a:pt x="1930" y="1218"/>
                </a:moveTo>
                <a:cubicBezTo>
                  <a:pt x="1922" y="1196"/>
                  <a:pt x="1916" y="1174"/>
                  <a:pt x="1912" y="1151"/>
                </a:cubicBezTo>
                <a:lnTo>
                  <a:pt x="1882" y="1159"/>
                </a:lnTo>
                <a:cubicBezTo>
                  <a:pt x="1421" y="1291"/>
                  <a:pt x="1060" y="1583"/>
                  <a:pt x="890" y="1961"/>
                </a:cubicBezTo>
                <a:lnTo>
                  <a:pt x="890" y="1961"/>
                </a:lnTo>
                <a:cubicBezTo>
                  <a:pt x="859" y="2026"/>
                  <a:pt x="843" y="2078"/>
                  <a:pt x="827" y="2129"/>
                </a:cubicBezTo>
                <a:cubicBezTo>
                  <a:pt x="823" y="2142"/>
                  <a:pt x="819" y="2155"/>
                  <a:pt x="815" y="2169"/>
                </a:cubicBezTo>
                <a:cubicBezTo>
                  <a:pt x="875" y="2100"/>
                  <a:pt x="930" y="2033"/>
                  <a:pt x="959" y="1977"/>
                </a:cubicBezTo>
                <a:lnTo>
                  <a:pt x="959" y="1977"/>
                </a:lnTo>
                <a:cubicBezTo>
                  <a:pt x="1121" y="1628"/>
                  <a:pt x="1463" y="1352"/>
                  <a:pt x="1901" y="1226"/>
                </a:cubicBezTo>
                <a:cubicBezTo>
                  <a:pt x="1910" y="1223"/>
                  <a:pt x="1920" y="1220"/>
                  <a:pt x="1930" y="1218"/>
                </a:cubicBezTo>
                <a:close/>
                <a:moveTo>
                  <a:pt x="1971" y="1169"/>
                </a:moveTo>
                <a:cubicBezTo>
                  <a:pt x="2011" y="1320"/>
                  <a:pt x="2133" y="1409"/>
                  <a:pt x="2256" y="1499"/>
                </a:cubicBezTo>
                <a:cubicBezTo>
                  <a:pt x="2358" y="1574"/>
                  <a:pt x="2463" y="1651"/>
                  <a:pt x="2527" y="1760"/>
                </a:cubicBezTo>
                <a:cubicBezTo>
                  <a:pt x="2528" y="1720"/>
                  <a:pt x="2530" y="1680"/>
                  <a:pt x="2534" y="1641"/>
                </a:cubicBezTo>
                <a:cubicBezTo>
                  <a:pt x="2505" y="1586"/>
                  <a:pt x="2475" y="1544"/>
                  <a:pt x="2441" y="1490"/>
                </a:cubicBezTo>
                <a:cubicBezTo>
                  <a:pt x="2354" y="1351"/>
                  <a:pt x="2264" y="1206"/>
                  <a:pt x="2264" y="1035"/>
                </a:cubicBezTo>
                <a:cubicBezTo>
                  <a:pt x="2263" y="749"/>
                  <a:pt x="2482" y="472"/>
                  <a:pt x="2742" y="329"/>
                </a:cubicBezTo>
                <a:cubicBezTo>
                  <a:pt x="2464" y="441"/>
                  <a:pt x="2004" y="678"/>
                  <a:pt x="1962" y="1021"/>
                </a:cubicBezTo>
                <a:cubicBezTo>
                  <a:pt x="1956" y="1072"/>
                  <a:pt x="1959" y="1119"/>
                  <a:pt x="1971" y="1169"/>
                </a:cubicBezTo>
                <a:close/>
                <a:moveTo>
                  <a:pt x="3729" y="2648"/>
                </a:moveTo>
                <a:cubicBezTo>
                  <a:pt x="3737" y="2623"/>
                  <a:pt x="3746" y="2596"/>
                  <a:pt x="3754" y="2567"/>
                </a:cubicBezTo>
                <a:lnTo>
                  <a:pt x="3753" y="2566"/>
                </a:lnTo>
                <a:cubicBezTo>
                  <a:pt x="3753" y="2566"/>
                  <a:pt x="3740" y="2547"/>
                  <a:pt x="3741" y="2548"/>
                </a:cubicBezTo>
                <a:cubicBezTo>
                  <a:pt x="3646" y="2405"/>
                  <a:pt x="3591" y="2236"/>
                  <a:pt x="3579" y="2045"/>
                </a:cubicBezTo>
                <a:lnTo>
                  <a:pt x="3579" y="2043"/>
                </a:lnTo>
                <a:cubicBezTo>
                  <a:pt x="3578" y="1962"/>
                  <a:pt x="3582" y="1875"/>
                  <a:pt x="3588" y="1791"/>
                </a:cubicBezTo>
                <a:cubicBezTo>
                  <a:pt x="3589" y="1773"/>
                  <a:pt x="3585" y="1770"/>
                  <a:pt x="3600" y="1754"/>
                </a:cubicBezTo>
                <a:cubicBezTo>
                  <a:pt x="3642" y="1710"/>
                  <a:pt x="3690" y="1688"/>
                  <a:pt x="3739" y="1688"/>
                </a:cubicBezTo>
                <a:cubicBezTo>
                  <a:pt x="3746" y="1688"/>
                  <a:pt x="3752" y="1688"/>
                  <a:pt x="3758" y="1689"/>
                </a:cubicBezTo>
                <a:cubicBezTo>
                  <a:pt x="3808" y="1695"/>
                  <a:pt x="3856" y="1724"/>
                  <a:pt x="3896" y="1773"/>
                </a:cubicBezTo>
                <a:cubicBezTo>
                  <a:pt x="3910" y="1702"/>
                  <a:pt x="3895" y="1636"/>
                  <a:pt x="3855" y="1598"/>
                </a:cubicBezTo>
                <a:cubicBezTo>
                  <a:pt x="3809" y="1555"/>
                  <a:pt x="3733" y="1554"/>
                  <a:pt x="3642" y="1597"/>
                </a:cubicBezTo>
                <a:lnTo>
                  <a:pt x="3600" y="1616"/>
                </a:lnTo>
                <a:lnTo>
                  <a:pt x="3603" y="1571"/>
                </a:lnTo>
                <a:cubicBezTo>
                  <a:pt x="3634" y="1155"/>
                  <a:pt x="3672" y="639"/>
                  <a:pt x="3382" y="476"/>
                </a:cubicBezTo>
                <a:cubicBezTo>
                  <a:pt x="3362" y="490"/>
                  <a:pt x="3343" y="505"/>
                  <a:pt x="3324" y="519"/>
                </a:cubicBezTo>
                <a:cubicBezTo>
                  <a:pt x="3310" y="530"/>
                  <a:pt x="3296" y="542"/>
                  <a:pt x="3282" y="554"/>
                </a:cubicBezTo>
                <a:cubicBezTo>
                  <a:pt x="3509" y="707"/>
                  <a:pt x="3399" y="1027"/>
                  <a:pt x="3283" y="1366"/>
                </a:cubicBezTo>
                <a:cubicBezTo>
                  <a:pt x="3190" y="1634"/>
                  <a:pt x="3079" y="1932"/>
                  <a:pt x="3133" y="2217"/>
                </a:cubicBezTo>
                <a:lnTo>
                  <a:pt x="3146" y="2285"/>
                </a:lnTo>
                <a:lnTo>
                  <a:pt x="3090" y="2244"/>
                </a:lnTo>
                <a:cubicBezTo>
                  <a:pt x="3038" y="2205"/>
                  <a:pt x="2963" y="2167"/>
                  <a:pt x="2905" y="2205"/>
                </a:cubicBezTo>
                <a:cubicBezTo>
                  <a:pt x="2843" y="2246"/>
                  <a:pt x="2818" y="2360"/>
                  <a:pt x="2838" y="2493"/>
                </a:cubicBezTo>
                <a:cubicBezTo>
                  <a:pt x="3027" y="2362"/>
                  <a:pt x="3350" y="2370"/>
                  <a:pt x="3553" y="2464"/>
                </a:cubicBezTo>
                <a:cubicBezTo>
                  <a:pt x="3545" y="2449"/>
                  <a:pt x="3538" y="2434"/>
                  <a:pt x="3531" y="2419"/>
                </a:cubicBezTo>
                <a:cubicBezTo>
                  <a:pt x="3407" y="2153"/>
                  <a:pt x="3280" y="1758"/>
                  <a:pt x="3442" y="1488"/>
                </a:cubicBezTo>
                <a:cubicBezTo>
                  <a:pt x="3368" y="1828"/>
                  <a:pt x="3435" y="2120"/>
                  <a:pt x="3580" y="2397"/>
                </a:cubicBezTo>
                <a:cubicBezTo>
                  <a:pt x="3602" y="2444"/>
                  <a:pt x="3626" y="2490"/>
                  <a:pt x="3651" y="2533"/>
                </a:cubicBezTo>
                <a:lnTo>
                  <a:pt x="3651" y="2533"/>
                </a:lnTo>
                <a:lnTo>
                  <a:pt x="3652" y="2533"/>
                </a:lnTo>
                <a:lnTo>
                  <a:pt x="3651" y="2534"/>
                </a:lnTo>
                <a:cubicBezTo>
                  <a:pt x="3661" y="2550"/>
                  <a:pt x="3672" y="2569"/>
                  <a:pt x="3685" y="2587"/>
                </a:cubicBezTo>
                <a:cubicBezTo>
                  <a:pt x="3699" y="2608"/>
                  <a:pt x="3714" y="2629"/>
                  <a:pt x="3729" y="2648"/>
                </a:cubicBezTo>
                <a:close/>
                <a:moveTo>
                  <a:pt x="4408" y="1160"/>
                </a:moveTo>
                <a:cubicBezTo>
                  <a:pt x="4493" y="1042"/>
                  <a:pt x="4593" y="949"/>
                  <a:pt x="4711" y="877"/>
                </a:cubicBezTo>
                <a:cubicBezTo>
                  <a:pt x="4923" y="1133"/>
                  <a:pt x="5032" y="1326"/>
                  <a:pt x="5083" y="1493"/>
                </a:cubicBezTo>
                <a:cubicBezTo>
                  <a:pt x="5062" y="1472"/>
                  <a:pt x="5038" y="1454"/>
                  <a:pt x="5012" y="1441"/>
                </a:cubicBezTo>
                <a:cubicBezTo>
                  <a:pt x="4984" y="1428"/>
                  <a:pt x="4948" y="1417"/>
                  <a:pt x="4904" y="1417"/>
                </a:cubicBezTo>
                <a:cubicBezTo>
                  <a:pt x="4851" y="1417"/>
                  <a:pt x="4788" y="1433"/>
                  <a:pt x="4714" y="1478"/>
                </a:cubicBezTo>
                <a:cubicBezTo>
                  <a:pt x="4614" y="1539"/>
                  <a:pt x="4529" y="1570"/>
                  <a:pt x="4468" y="1570"/>
                </a:cubicBezTo>
                <a:cubicBezTo>
                  <a:pt x="4453" y="1570"/>
                  <a:pt x="4440" y="1568"/>
                  <a:pt x="4428" y="1565"/>
                </a:cubicBezTo>
                <a:cubicBezTo>
                  <a:pt x="4404" y="1443"/>
                  <a:pt x="4386" y="1319"/>
                  <a:pt x="4408" y="1160"/>
                </a:cubicBezTo>
                <a:close/>
                <a:moveTo>
                  <a:pt x="4916" y="1730"/>
                </a:moveTo>
                <a:cubicBezTo>
                  <a:pt x="4900" y="1666"/>
                  <a:pt x="4928" y="1604"/>
                  <a:pt x="4978" y="1592"/>
                </a:cubicBezTo>
                <a:cubicBezTo>
                  <a:pt x="5029" y="1580"/>
                  <a:pt x="5082" y="1623"/>
                  <a:pt x="5097" y="1687"/>
                </a:cubicBezTo>
                <a:cubicBezTo>
                  <a:pt x="5112" y="1751"/>
                  <a:pt x="5084" y="1813"/>
                  <a:pt x="5034" y="1825"/>
                </a:cubicBezTo>
                <a:cubicBezTo>
                  <a:pt x="4984" y="1837"/>
                  <a:pt x="4931" y="1795"/>
                  <a:pt x="4916" y="1730"/>
                </a:cubicBezTo>
                <a:close/>
                <a:moveTo>
                  <a:pt x="4717" y="3549"/>
                </a:moveTo>
                <a:cubicBezTo>
                  <a:pt x="4762" y="3730"/>
                  <a:pt x="4789" y="3843"/>
                  <a:pt x="4955" y="3876"/>
                </a:cubicBezTo>
                <a:cubicBezTo>
                  <a:pt x="4957" y="3655"/>
                  <a:pt x="5007" y="3472"/>
                  <a:pt x="5112" y="3326"/>
                </a:cubicBezTo>
                <a:cubicBezTo>
                  <a:pt x="5158" y="3263"/>
                  <a:pt x="5214" y="3207"/>
                  <a:pt x="5281" y="3159"/>
                </a:cubicBezTo>
                <a:cubicBezTo>
                  <a:pt x="5140" y="3203"/>
                  <a:pt x="4975" y="3253"/>
                  <a:pt x="4835" y="3253"/>
                </a:cubicBezTo>
                <a:cubicBezTo>
                  <a:pt x="4763" y="3253"/>
                  <a:pt x="4697" y="3238"/>
                  <a:pt x="4644" y="3202"/>
                </a:cubicBezTo>
                <a:cubicBezTo>
                  <a:pt x="4647" y="3327"/>
                  <a:pt x="4688" y="3430"/>
                  <a:pt x="4717" y="3549"/>
                </a:cubicBezTo>
                <a:close/>
                <a:moveTo>
                  <a:pt x="5513" y="3524"/>
                </a:moveTo>
                <a:cubicBezTo>
                  <a:pt x="5493" y="3536"/>
                  <a:pt x="5474" y="3550"/>
                  <a:pt x="5457" y="3566"/>
                </a:cubicBezTo>
                <a:cubicBezTo>
                  <a:pt x="5495" y="3613"/>
                  <a:pt x="5536" y="3656"/>
                  <a:pt x="5580" y="3696"/>
                </a:cubicBezTo>
                <a:cubicBezTo>
                  <a:pt x="5689" y="3794"/>
                  <a:pt x="5810" y="3862"/>
                  <a:pt x="5942" y="3897"/>
                </a:cubicBezTo>
                <a:cubicBezTo>
                  <a:pt x="6013" y="3916"/>
                  <a:pt x="6085" y="3926"/>
                  <a:pt x="6159" y="3926"/>
                </a:cubicBezTo>
                <a:cubicBezTo>
                  <a:pt x="6328" y="3926"/>
                  <a:pt x="6505" y="3877"/>
                  <a:pt x="6688" y="3780"/>
                </a:cubicBezTo>
                <a:cubicBezTo>
                  <a:pt x="6681" y="3774"/>
                  <a:pt x="6673" y="3769"/>
                  <a:pt x="6665" y="3763"/>
                </a:cubicBezTo>
                <a:lnTo>
                  <a:pt x="6665" y="3763"/>
                </a:lnTo>
                <a:cubicBezTo>
                  <a:pt x="6652" y="3753"/>
                  <a:pt x="6638" y="3743"/>
                  <a:pt x="6625" y="3732"/>
                </a:cubicBezTo>
                <a:cubicBezTo>
                  <a:pt x="6606" y="3740"/>
                  <a:pt x="6571" y="3752"/>
                  <a:pt x="6514" y="3772"/>
                </a:cubicBezTo>
                <a:lnTo>
                  <a:pt x="6394" y="3815"/>
                </a:lnTo>
                <a:cubicBezTo>
                  <a:pt x="6375" y="3823"/>
                  <a:pt x="6356" y="3826"/>
                  <a:pt x="6337" y="3826"/>
                </a:cubicBezTo>
                <a:cubicBezTo>
                  <a:pt x="6261" y="3826"/>
                  <a:pt x="6193" y="3772"/>
                  <a:pt x="6127" y="3719"/>
                </a:cubicBezTo>
                <a:cubicBezTo>
                  <a:pt x="6051" y="3659"/>
                  <a:pt x="5973" y="3597"/>
                  <a:pt x="5876" y="3597"/>
                </a:cubicBezTo>
                <a:cubicBezTo>
                  <a:pt x="5875" y="3597"/>
                  <a:pt x="5875" y="3597"/>
                  <a:pt x="5874" y="3597"/>
                </a:cubicBezTo>
                <a:cubicBezTo>
                  <a:pt x="5904" y="3677"/>
                  <a:pt x="5939" y="3736"/>
                  <a:pt x="5989" y="3786"/>
                </a:cubicBezTo>
                <a:lnTo>
                  <a:pt x="6058" y="3855"/>
                </a:lnTo>
                <a:lnTo>
                  <a:pt x="5959" y="3830"/>
                </a:lnTo>
                <a:cubicBezTo>
                  <a:pt x="5839" y="3798"/>
                  <a:pt x="5727" y="3735"/>
                  <a:pt x="5626" y="3645"/>
                </a:cubicBezTo>
                <a:cubicBezTo>
                  <a:pt x="5587" y="3609"/>
                  <a:pt x="5549" y="3568"/>
                  <a:pt x="5513" y="3524"/>
                </a:cubicBezTo>
                <a:close/>
                <a:moveTo>
                  <a:pt x="6790" y="3638"/>
                </a:moveTo>
                <a:cubicBezTo>
                  <a:pt x="6811" y="3653"/>
                  <a:pt x="6833" y="3666"/>
                  <a:pt x="6854" y="3678"/>
                </a:cubicBezTo>
                <a:cubicBezTo>
                  <a:pt x="7130" y="3485"/>
                  <a:pt x="7319" y="3517"/>
                  <a:pt x="7533" y="3628"/>
                </a:cubicBezTo>
                <a:cubicBezTo>
                  <a:pt x="7649" y="3687"/>
                  <a:pt x="7752" y="3766"/>
                  <a:pt x="7877" y="3803"/>
                </a:cubicBezTo>
                <a:cubicBezTo>
                  <a:pt x="7830" y="3728"/>
                  <a:pt x="7803" y="3646"/>
                  <a:pt x="7772" y="3563"/>
                </a:cubicBezTo>
                <a:cubicBezTo>
                  <a:pt x="7710" y="3391"/>
                  <a:pt x="7633" y="3115"/>
                  <a:pt x="7408" y="3127"/>
                </a:cubicBezTo>
                <a:cubicBezTo>
                  <a:pt x="7259" y="3136"/>
                  <a:pt x="7180" y="3341"/>
                  <a:pt x="7020" y="3303"/>
                </a:cubicBezTo>
                <a:cubicBezTo>
                  <a:pt x="6943" y="3285"/>
                  <a:pt x="6892" y="3209"/>
                  <a:pt x="6913" y="3114"/>
                </a:cubicBezTo>
                <a:cubicBezTo>
                  <a:pt x="6760" y="3204"/>
                  <a:pt x="6831" y="3386"/>
                  <a:pt x="6997" y="3400"/>
                </a:cubicBezTo>
                <a:lnTo>
                  <a:pt x="7052" y="3405"/>
                </a:lnTo>
                <a:lnTo>
                  <a:pt x="7014" y="3446"/>
                </a:lnTo>
                <a:cubicBezTo>
                  <a:pt x="6948" y="3517"/>
                  <a:pt x="6873" y="3582"/>
                  <a:pt x="6790" y="3638"/>
                </a:cubicBezTo>
                <a:close/>
                <a:moveTo>
                  <a:pt x="6579" y="3692"/>
                </a:moveTo>
                <a:cubicBezTo>
                  <a:pt x="6558" y="3673"/>
                  <a:pt x="6537" y="3649"/>
                  <a:pt x="6517" y="3627"/>
                </a:cubicBezTo>
                <a:cubicBezTo>
                  <a:pt x="6366" y="3511"/>
                  <a:pt x="6124" y="3432"/>
                  <a:pt x="5894" y="3432"/>
                </a:cubicBezTo>
                <a:cubicBezTo>
                  <a:pt x="5776" y="3432"/>
                  <a:pt x="5662" y="3453"/>
                  <a:pt x="5564" y="3500"/>
                </a:cubicBezTo>
                <a:cubicBezTo>
                  <a:pt x="5596" y="3538"/>
                  <a:pt x="5629" y="3574"/>
                  <a:pt x="5662" y="3605"/>
                </a:cubicBezTo>
                <a:cubicBezTo>
                  <a:pt x="5733" y="3668"/>
                  <a:pt x="5810" y="3717"/>
                  <a:pt x="5891" y="3750"/>
                </a:cubicBezTo>
                <a:cubicBezTo>
                  <a:pt x="5859" y="3703"/>
                  <a:pt x="5833" y="3650"/>
                  <a:pt x="5811" y="3581"/>
                </a:cubicBezTo>
                <a:lnTo>
                  <a:pt x="5801" y="3551"/>
                </a:lnTo>
                <a:lnTo>
                  <a:pt x="5833" y="3546"/>
                </a:lnTo>
                <a:cubicBezTo>
                  <a:pt x="5848" y="3544"/>
                  <a:pt x="5862" y="3543"/>
                  <a:pt x="5876" y="3543"/>
                </a:cubicBezTo>
                <a:cubicBezTo>
                  <a:pt x="5992" y="3543"/>
                  <a:pt x="6081" y="3614"/>
                  <a:pt x="6160" y="3677"/>
                </a:cubicBezTo>
                <a:cubicBezTo>
                  <a:pt x="6223" y="3727"/>
                  <a:pt x="6280" y="3772"/>
                  <a:pt x="6337" y="3772"/>
                </a:cubicBezTo>
                <a:cubicBezTo>
                  <a:pt x="6350" y="3772"/>
                  <a:pt x="6363" y="3769"/>
                  <a:pt x="6376" y="3765"/>
                </a:cubicBezTo>
                <a:lnTo>
                  <a:pt x="6496" y="3722"/>
                </a:lnTo>
                <a:cubicBezTo>
                  <a:pt x="6523" y="3712"/>
                  <a:pt x="6554" y="3701"/>
                  <a:pt x="6579" y="3692"/>
                </a:cubicBezTo>
                <a:close/>
                <a:moveTo>
                  <a:pt x="7808" y="3504"/>
                </a:moveTo>
                <a:lnTo>
                  <a:pt x="7823" y="3544"/>
                </a:lnTo>
                <a:cubicBezTo>
                  <a:pt x="7828" y="3558"/>
                  <a:pt x="7833" y="3572"/>
                  <a:pt x="7838" y="3586"/>
                </a:cubicBezTo>
                <a:cubicBezTo>
                  <a:pt x="7935" y="3448"/>
                  <a:pt x="7985" y="3272"/>
                  <a:pt x="7985" y="3074"/>
                </a:cubicBezTo>
                <a:cubicBezTo>
                  <a:pt x="7985" y="3017"/>
                  <a:pt x="7979" y="2959"/>
                  <a:pt x="7965" y="2897"/>
                </a:cubicBezTo>
                <a:cubicBezTo>
                  <a:pt x="7953" y="2839"/>
                  <a:pt x="7934" y="2783"/>
                  <a:pt x="7910" y="2731"/>
                </a:cubicBezTo>
                <a:cubicBezTo>
                  <a:pt x="7818" y="2534"/>
                  <a:pt x="7651" y="2378"/>
                  <a:pt x="7448" y="2298"/>
                </a:cubicBezTo>
                <a:cubicBezTo>
                  <a:pt x="7451" y="2324"/>
                  <a:pt x="7455" y="2351"/>
                  <a:pt x="7457" y="2377"/>
                </a:cubicBezTo>
                <a:cubicBezTo>
                  <a:pt x="7630" y="2455"/>
                  <a:pt x="7768" y="2590"/>
                  <a:pt x="7846" y="2760"/>
                </a:cubicBezTo>
                <a:cubicBezTo>
                  <a:pt x="7869" y="2808"/>
                  <a:pt x="7887" y="2859"/>
                  <a:pt x="7898" y="2911"/>
                </a:cubicBezTo>
                <a:cubicBezTo>
                  <a:pt x="7910" y="2963"/>
                  <a:pt x="7916" y="3018"/>
                  <a:pt x="7916" y="3074"/>
                </a:cubicBezTo>
                <a:cubicBezTo>
                  <a:pt x="7916" y="3239"/>
                  <a:pt x="7880" y="3383"/>
                  <a:pt x="7808" y="3504"/>
                </a:cubicBezTo>
                <a:close/>
                <a:moveTo>
                  <a:pt x="6756" y="1496"/>
                </a:moveTo>
                <a:cubicBezTo>
                  <a:pt x="6817" y="1776"/>
                  <a:pt x="6914" y="1854"/>
                  <a:pt x="7060" y="1971"/>
                </a:cubicBezTo>
                <a:lnTo>
                  <a:pt x="7100" y="2004"/>
                </a:lnTo>
                <a:cubicBezTo>
                  <a:pt x="7247" y="2123"/>
                  <a:pt x="7337" y="2367"/>
                  <a:pt x="7241" y="2549"/>
                </a:cubicBezTo>
                <a:cubicBezTo>
                  <a:pt x="7196" y="2636"/>
                  <a:pt x="7101" y="2647"/>
                  <a:pt x="7015" y="2623"/>
                </a:cubicBezTo>
                <a:cubicBezTo>
                  <a:pt x="6867" y="2583"/>
                  <a:pt x="6743" y="2467"/>
                  <a:pt x="6656" y="2344"/>
                </a:cubicBezTo>
                <a:lnTo>
                  <a:pt x="6655" y="2345"/>
                </a:lnTo>
                <a:cubicBezTo>
                  <a:pt x="6440" y="2079"/>
                  <a:pt x="6478" y="1885"/>
                  <a:pt x="6523" y="1662"/>
                </a:cubicBezTo>
                <a:cubicBezTo>
                  <a:pt x="6553" y="1514"/>
                  <a:pt x="6583" y="1361"/>
                  <a:pt x="6547" y="1170"/>
                </a:cubicBezTo>
                <a:lnTo>
                  <a:pt x="6536" y="1113"/>
                </a:lnTo>
                <a:cubicBezTo>
                  <a:pt x="6500" y="1292"/>
                  <a:pt x="6229" y="1258"/>
                  <a:pt x="6229" y="1078"/>
                </a:cubicBezTo>
                <a:cubicBezTo>
                  <a:pt x="6229" y="951"/>
                  <a:pt x="6313" y="911"/>
                  <a:pt x="6412" y="907"/>
                </a:cubicBezTo>
                <a:cubicBezTo>
                  <a:pt x="6626" y="915"/>
                  <a:pt x="6721" y="1335"/>
                  <a:pt x="6756" y="1496"/>
                </a:cubicBezTo>
                <a:close/>
                <a:moveTo>
                  <a:pt x="7286" y="2580"/>
                </a:moveTo>
                <a:cubicBezTo>
                  <a:pt x="7272" y="2643"/>
                  <a:pt x="7237" y="2707"/>
                  <a:pt x="7182" y="2764"/>
                </a:cubicBezTo>
                <a:cubicBezTo>
                  <a:pt x="6973" y="2984"/>
                  <a:pt x="6631" y="2897"/>
                  <a:pt x="6502" y="3265"/>
                </a:cubicBezTo>
                <a:cubicBezTo>
                  <a:pt x="6492" y="3250"/>
                  <a:pt x="6482" y="3235"/>
                  <a:pt x="6472" y="3221"/>
                </a:cubicBezTo>
                <a:cubicBezTo>
                  <a:pt x="6438" y="2950"/>
                  <a:pt x="6429" y="2624"/>
                  <a:pt x="6642" y="2415"/>
                </a:cubicBezTo>
                <a:cubicBezTo>
                  <a:pt x="6748" y="2550"/>
                  <a:pt x="6881" y="2642"/>
                  <a:pt x="7001" y="2675"/>
                </a:cubicBezTo>
                <a:cubicBezTo>
                  <a:pt x="7110" y="2705"/>
                  <a:pt x="7227" y="2685"/>
                  <a:pt x="7286" y="2580"/>
                </a:cubicBezTo>
                <a:close/>
                <a:moveTo>
                  <a:pt x="7134" y="1962"/>
                </a:moveTo>
                <a:lnTo>
                  <a:pt x="7094" y="1929"/>
                </a:lnTo>
                <a:cubicBezTo>
                  <a:pt x="6952" y="1815"/>
                  <a:pt x="6866" y="1746"/>
                  <a:pt x="6809" y="1484"/>
                </a:cubicBezTo>
                <a:cubicBezTo>
                  <a:pt x="6793" y="1411"/>
                  <a:pt x="6770" y="1315"/>
                  <a:pt x="6736" y="1220"/>
                </a:cubicBezTo>
                <a:cubicBezTo>
                  <a:pt x="6744" y="1228"/>
                  <a:pt x="6752" y="1236"/>
                  <a:pt x="6760" y="1245"/>
                </a:cubicBezTo>
                <a:cubicBezTo>
                  <a:pt x="6962" y="1467"/>
                  <a:pt x="7120" y="1745"/>
                  <a:pt x="7208" y="2032"/>
                </a:cubicBezTo>
                <a:cubicBezTo>
                  <a:pt x="7186" y="2008"/>
                  <a:pt x="7162" y="1984"/>
                  <a:pt x="7134" y="1962"/>
                </a:cubicBezTo>
                <a:close/>
                <a:moveTo>
                  <a:pt x="6540" y="3324"/>
                </a:moveTo>
                <a:cubicBezTo>
                  <a:pt x="6644" y="2937"/>
                  <a:pt x="7007" y="3028"/>
                  <a:pt x="7221" y="2801"/>
                </a:cubicBezTo>
                <a:cubicBezTo>
                  <a:pt x="7243" y="2778"/>
                  <a:pt x="7262" y="2753"/>
                  <a:pt x="7278" y="2728"/>
                </a:cubicBezTo>
                <a:cubicBezTo>
                  <a:pt x="7268" y="2810"/>
                  <a:pt x="7253" y="2889"/>
                  <a:pt x="7229" y="2964"/>
                </a:cubicBezTo>
                <a:cubicBezTo>
                  <a:pt x="7203" y="3051"/>
                  <a:pt x="7166" y="3134"/>
                  <a:pt x="7121" y="3211"/>
                </a:cubicBezTo>
                <a:cubicBezTo>
                  <a:pt x="7102" y="3243"/>
                  <a:pt x="7095" y="3254"/>
                  <a:pt x="7054" y="3254"/>
                </a:cubicBezTo>
                <a:cubicBezTo>
                  <a:pt x="6959" y="3254"/>
                  <a:pt x="6947" y="3149"/>
                  <a:pt x="6983" y="3079"/>
                </a:cubicBezTo>
                <a:lnTo>
                  <a:pt x="7011" y="3026"/>
                </a:lnTo>
                <a:lnTo>
                  <a:pt x="6953" y="3041"/>
                </a:lnTo>
                <a:cubicBezTo>
                  <a:pt x="6734" y="3094"/>
                  <a:pt x="6709" y="3389"/>
                  <a:pt x="6939" y="3446"/>
                </a:cubicBezTo>
                <a:cubicBezTo>
                  <a:pt x="6880" y="3503"/>
                  <a:pt x="6816" y="3556"/>
                  <a:pt x="6746" y="3602"/>
                </a:cubicBezTo>
                <a:cubicBezTo>
                  <a:pt x="6641" y="3515"/>
                  <a:pt x="6598" y="3437"/>
                  <a:pt x="6540" y="3324"/>
                </a:cubicBezTo>
                <a:close/>
                <a:moveTo>
                  <a:pt x="4030" y="422"/>
                </a:moveTo>
                <a:cubicBezTo>
                  <a:pt x="3960" y="366"/>
                  <a:pt x="3887" y="310"/>
                  <a:pt x="3807" y="261"/>
                </a:cubicBezTo>
                <a:cubicBezTo>
                  <a:pt x="3812" y="259"/>
                  <a:pt x="3818" y="257"/>
                  <a:pt x="3824" y="255"/>
                </a:cubicBezTo>
                <a:cubicBezTo>
                  <a:pt x="3870" y="240"/>
                  <a:pt x="3915" y="233"/>
                  <a:pt x="3958" y="233"/>
                </a:cubicBezTo>
                <a:cubicBezTo>
                  <a:pt x="4086" y="233"/>
                  <a:pt x="4200" y="297"/>
                  <a:pt x="4280" y="419"/>
                </a:cubicBezTo>
                <a:lnTo>
                  <a:pt x="4301" y="450"/>
                </a:lnTo>
                <a:lnTo>
                  <a:pt x="4324" y="421"/>
                </a:lnTo>
                <a:cubicBezTo>
                  <a:pt x="4376" y="354"/>
                  <a:pt x="4397" y="293"/>
                  <a:pt x="4387" y="239"/>
                </a:cubicBezTo>
                <a:cubicBezTo>
                  <a:pt x="4382" y="217"/>
                  <a:pt x="4373" y="197"/>
                  <a:pt x="4358" y="178"/>
                </a:cubicBezTo>
                <a:cubicBezTo>
                  <a:pt x="4456" y="181"/>
                  <a:pt x="4552" y="191"/>
                  <a:pt x="4644" y="209"/>
                </a:cubicBezTo>
                <a:cubicBezTo>
                  <a:pt x="4746" y="230"/>
                  <a:pt x="4844" y="261"/>
                  <a:pt x="4936" y="299"/>
                </a:cubicBezTo>
                <a:cubicBezTo>
                  <a:pt x="5068" y="355"/>
                  <a:pt x="5190" y="429"/>
                  <a:pt x="5301" y="517"/>
                </a:cubicBezTo>
                <a:cubicBezTo>
                  <a:pt x="5154" y="529"/>
                  <a:pt x="5019" y="554"/>
                  <a:pt x="4898" y="592"/>
                </a:cubicBezTo>
                <a:cubicBezTo>
                  <a:pt x="4920" y="563"/>
                  <a:pt x="4934" y="528"/>
                  <a:pt x="4934" y="489"/>
                </a:cubicBezTo>
                <a:cubicBezTo>
                  <a:pt x="4934" y="395"/>
                  <a:pt x="4857" y="318"/>
                  <a:pt x="4763" y="318"/>
                </a:cubicBezTo>
                <a:cubicBezTo>
                  <a:pt x="4713" y="318"/>
                  <a:pt x="4672" y="334"/>
                  <a:pt x="4641" y="367"/>
                </a:cubicBezTo>
                <a:cubicBezTo>
                  <a:pt x="4584" y="429"/>
                  <a:pt x="4583" y="525"/>
                  <a:pt x="4585" y="564"/>
                </a:cubicBezTo>
                <a:cubicBezTo>
                  <a:pt x="4588" y="608"/>
                  <a:pt x="4598" y="651"/>
                  <a:pt x="4614" y="696"/>
                </a:cubicBezTo>
                <a:cubicBezTo>
                  <a:pt x="4357" y="680"/>
                  <a:pt x="4198" y="555"/>
                  <a:pt x="4030" y="422"/>
                </a:cubicBezTo>
                <a:close/>
                <a:moveTo>
                  <a:pt x="2041" y="3405"/>
                </a:moveTo>
                <a:lnTo>
                  <a:pt x="2040" y="3403"/>
                </a:lnTo>
                <a:cubicBezTo>
                  <a:pt x="1965" y="3479"/>
                  <a:pt x="1868" y="3498"/>
                  <a:pt x="1766" y="3518"/>
                </a:cubicBezTo>
                <a:cubicBezTo>
                  <a:pt x="1707" y="3529"/>
                  <a:pt x="1645" y="3541"/>
                  <a:pt x="1581" y="3565"/>
                </a:cubicBezTo>
                <a:cubicBezTo>
                  <a:pt x="1565" y="3570"/>
                  <a:pt x="1548" y="3577"/>
                  <a:pt x="1531" y="3585"/>
                </a:cubicBezTo>
                <a:cubicBezTo>
                  <a:pt x="1597" y="3627"/>
                  <a:pt x="1668" y="3663"/>
                  <a:pt x="1746" y="3694"/>
                </a:cubicBezTo>
                <a:cubicBezTo>
                  <a:pt x="1818" y="3722"/>
                  <a:pt x="1895" y="3747"/>
                  <a:pt x="1979" y="3768"/>
                </a:cubicBezTo>
                <a:cubicBezTo>
                  <a:pt x="1977" y="3758"/>
                  <a:pt x="1975" y="3749"/>
                  <a:pt x="1975" y="3739"/>
                </a:cubicBezTo>
                <a:cubicBezTo>
                  <a:pt x="1975" y="3653"/>
                  <a:pt x="2049" y="3582"/>
                  <a:pt x="2140" y="3582"/>
                </a:cubicBezTo>
                <a:cubicBezTo>
                  <a:pt x="2231" y="3582"/>
                  <a:pt x="2304" y="3653"/>
                  <a:pt x="2304" y="3739"/>
                </a:cubicBezTo>
                <a:cubicBezTo>
                  <a:pt x="2304" y="3753"/>
                  <a:pt x="2302" y="3766"/>
                  <a:pt x="2298" y="3779"/>
                </a:cubicBezTo>
                <a:cubicBezTo>
                  <a:pt x="2403" y="3747"/>
                  <a:pt x="2479" y="3696"/>
                  <a:pt x="2553" y="3646"/>
                </a:cubicBezTo>
                <a:cubicBezTo>
                  <a:pt x="2604" y="3612"/>
                  <a:pt x="2656" y="3577"/>
                  <a:pt x="2717" y="3549"/>
                </a:cubicBezTo>
                <a:cubicBezTo>
                  <a:pt x="2776" y="3522"/>
                  <a:pt x="2840" y="3508"/>
                  <a:pt x="2907" y="3508"/>
                </a:cubicBezTo>
                <a:cubicBezTo>
                  <a:pt x="2976" y="3508"/>
                  <a:pt x="3044" y="3523"/>
                  <a:pt x="3109" y="3547"/>
                </a:cubicBezTo>
                <a:cubicBezTo>
                  <a:pt x="3127" y="3534"/>
                  <a:pt x="3146" y="3519"/>
                  <a:pt x="3166" y="3503"/>
                </a:cubicBezTo>
                <a:cubicBezTo>
                  <a:pt x="3075" y="3415"/>
                  <a:pt x="2991" y="3314"/>
                  <a:pt x="2916" y="3202"/>
                </a:cubicBezTo>
                <a:cubicBezTo>
                  <a:pt x="2827" y="3268"/>
                  <a:pt x="2723" y="3315"/>
                  <a:pt x="2605" y="3339"/>
                </a:cubicBezTo>
                <a:cubicBezTo>
                  <a:pt x="2576" y="3500"/>
                  <a:pt x="2440" y="3563"/>
                  <a:pt x="2329" y="3568"/>
                </a:cubicBezTo>
                <a:cubicBezTo>
                  <a:pt x="2324" y="3568"/>
                  <a:pt x="2320" y="3568"/>
                  <a:pt x="2315" y="3568"/>
                </a:cubicBezTo>
                <a:cubicBezTo>
                  <a:pt x="2209" y="3568"/>
                  <a:pt x="2090" y="3517"/>
                  <a:pt x="2041" y="3405"/>
                </a:cubicBezTo>
                <a:close/>
                <a:moveTo>
                  <a:pt x="2017" y="3347"/>
                </a:moveTo>
                <a:cubicBezTo>
                  <a:pt x="1979" y="3235"/>
                  <a:pt x="1974" y="3106"/>
                  <a:pt x="2005" y="2991"/>
                </a:cubicBezTo>
                <a:cubicBezTo>
                  <a:pt x="2021" y="2934"/>
                  <a:pt x="2048" y="2881"/>
                  <a:pt x="2086" y="2839"/>
                </a:cubicBezTo>
                <a:cubicBezTo>
                  <a:pt x="1946" y="2883"/>
                  <a:pt x="1817" y="2967"/>
                  <a:pt x="1694" y="3089"/>
                </a:cubicBezTo>
                <a:lnTo>
                  <a:pt x="1689" y="3091"/>
                </a:lnTo>
                <a:cubicBezTo>
                  <a:pt x="1644" y="3108"/>
                  <a:pt x="1594" y="3117"/>
                  <a:pt x="1546" y="3117"/>
                </a:cubicBezTo>
                <a:cubicBezTo>
                  <a:pt x="1467" y="3117"/>
                  <a:pt x="1391" y="3093"/>
                  <a:pt x="1337" y="3039"/>
                </a:cubicBezTo>
                <a:cubicBezTo>
                  <a:pt x="1339" y="3089"/>
                  <a:pt x="1352" y="3128"/>
                  <a:pt x="1376" y="3154"/>
                </a:cubicBezTo>
                <a:cubicBezTo>
                  <a:pt x="1432" y="3214"/>
                  <a:pt x="1519" y="3212"/>
                  <a:pt x="1595" y="3198"/>
                </a:cubicBezTo>
                <a:lnTo>
                  <a:pt x="1495" y="3317"/>
                </a:lnTo>
                <a:cubicBezTo>
                  <a:pt x="1307" y="3545"/>
                  <a:pt x="1108" y="3779"/>
                  <a:pt x="808" y="3856"/>
                </a:cubicBezTo>
                <a:cubicBezTo>
                  <a:pt x="800" y="3879"/>
                  <a:pt x="790" y="3899"/>
                  <a:pt x="779" y="3915"/>
                </a:cubicBezTo>
                <a:cubicBezTo>
                  <a:pt x="778" y="3916"/>
                  <a:pt x="777" y="3918"/>
                  <a:pt x="777" y="3919"/>
                </a:cubicBezTo>
                <a:cubicBezTo>
                  <a:pt x="1002" y="3849"/>
                  <a:pt x="1150" y="3753"/>
                  <a:pt x="1282" y="3668"/>
                </a:cubicBezTo>
                <a:cubicBezTo>
                  <a:pt x="1323" y="3642"/>
                  <a:pt x="1362" y="3613"/>
                  <a:pt x="1404" y="3588"/>
                </a:cubicBezTo>
                <a:cubicBezTo>
                  <a:pt x="1455" y="3557"/>
                  <a:pt x="1508" y="3533"/>
                  <a:pt x="1563" y="3514"/>
                </a:cubicBezTo>
                <a:cubicBezTo>
                  <a:pt x="1631" y="3489"/>
                  <a:pt x="1697" y="3476"/>
                  <a:pt x="1756" y="3465"/>
                </a:cubicBezTo>
                <a:cubicBezTo>
                  <a:pt x="1865" y="3444"/>
                  <a:pt x="1953" y="3427"/>
                  <a:pt x="2017" y="3347"/>
                </a:cubicBezTo>
                <a:close/>
                <a:moveTo>
                  <a:pt x="2057" y="3006"/>
                </a:moveTo>
                <a:cubicBezTo>
                  <a:pt x="2004" y="3197"/>
                  <a:pt x="2066" y="3524"/>
                  <a:pt x="2327" y="3514"/>
                </a:cubicBezTo>
                <a:cubicBezTo>
                  <a:pt x="2467" y="3508"/>
                  <a:pt x="2550" y="3411"/>
                  <a:pt x="2554" y="3285"/>
                </a:cubicBezTo>
                <a:cubicBezTo>
                  <a:pt x="2556" y="3247"/>
                  <a:pt x="2553" y="3209"/>
                  <a:pt x="2545" y="3181"/>
                </a:cubicBezTo>
                <a:lnTo>
                  <a:pt x="2545" y="3181"/>
                </a:lnTo>
                <a:cubicBezTo>
                  <a:pt x="2541" y="3163"/>
                  <a:pt x="2535" y="3144"/>
                  <a:pt x="2528" y="3125"/>
                </a:cubicBezTo>
                <a:cubicBezTo>
                  <a:pt x="2475" y="3207"/>
                  <a:pt x="2409" y="3221"/>
                  <a:pt x="2370" y="3221"/>
                </a:cubicBezTo>
                <a:cubicBezTo>
                  <a:pt x="2364" y="3221"/>
                  <a:pt x="2358" y="3221"/>
                  <a:pt x="2354" y="3221"/>
                </a:cubicBezTo>
                <a:cubicBezTo>
                  <a:pt x="2277" y="3213"/>
                  <a:pt x="2208" y="3152"/>
                  <a:pt x="2193" y="3078"/>
                </a:cubicBezTo>
                <a:cubicBezTo>
                  <a:pt x="2186" y="3043"/>
                  <a:pt x="2183" y="2953"/>
                  <a:pt x="2307" y="2887"/>
                </a:cubicBezTo>
                <a:cubicBezTo>
                  <a:pt x="2353" y="2863"/>
                  <a:pt x="2525" y="2797"/>
                  <a:pt x="2836" y="2967"/>
                </a:cubicBezTo>
                <a:lnTo>
                  <a:pt x="2844" y="2972"/>
                </a:lnTo>
                <a:lnTo>
                  <a:pt x="2867" y="3016"/>
                </a:lnTo>
                <a:cubicBezTo>
                  <a:pt x="2885" y="2999"/>
                  <a:pt x="2901" y="2980"/>
                  <a:pt x="2916" y="2961"/>
                </a:cubicBezTo>
                <a:cubicBezTo>
                  <a:pt x="2671" y="2499"/>
                  <a:pt x="2571" y="1877"/>
                  <a:pt x="2707" y="1365"/>
                </a:cubicBezTo>
                <a:cubicBezTo>
                  <a:pt x="2687" y="1353"/>
                  <a:pt x="2665" y="1341"/>
                  <a:pt x="2645" y="1330"/>
                </a:cubicBezTo>
                <a:cubicBezTo>
                  <a:pt x="2545" y="1691"/>
                  <a:pt x="2567" y="2082"/>
                  <a:pt x="2652" y="2444"/>
                </a:cubicBezTo>
                <a:lnTo>
                  <a:pt x="2673" y="2533"/>
                </a:lnTo>
                <a:lnTo>
                  <a:pt x="2607" y="2470"/>
                </a:lnTo>
                <a:cubicBezTo>
                  <a:pt x="2541" y="2407"/>
                  <a:pt x="2474" y="2422"/>
                  <a:pt x="2439" y="2437"/>
                </a:cubicBezTo>
                <a:cubicBezTo>
                  <a:pt x="2377" y="2463"/>
                  <a:pt x="2331" y="2525"/>
                  <a:pt x="2331" y="2580"/>
                </a:cubicBezTo>
                <a:cubicBezTo>
                  <a:pt x="2331" y="2608"/>
                  <a:pt x="2344" y="2631"/>
                  <a:pt x="2367" y="2649"/>
                </a:cubicBezTo>
                <a:cubicBezTo>
                  <a:pt x="2378" y="2565"/>
                  <a:pt x="2422" y="2539"/>
                  <a:pt x="2450" y="2531"/>
                </a:cubicBezTo>
                <a:cubicBezTo>
                  <a:pt x="2460" y="2528"/>
                  <a:pt x="2471" y="2526"/>
                  <a:pt x="2482" y="2526"/>
                </a:cubicBezTo>
                <a:cubicBezTo>
                  <a:pt x="2558" y="2526"/>
                  <a:pt x="2643" y="2593"/>
                  <a:pt x="2689" y="2668"/>
                </a:cubicBezTo>
                <a:cubicBezTo>
                  <a:pt x="2725" y="2726"/>
                  <a:pt x="2753" y="2782"/>
                  <a:pt x="2783" y="2844"/>
                </a:cubicBezTo>
                <a:lnTo>
                  <a:pt x="2812" y="2904"/>
                </a:lnTo>
                <a:lnTo>
                  <a:pt x="2749" y="2881"/>
                </a:lnTo>
                <a:cubicBezTo>
                  <a:pt x="2584" y="2821"/>
                  <a:pt x="2450" y="2796"/>
                  <a:pt x="2308" y="2797"/>
                </a:cubicBezTo>
                <a:cubicBezTo>
                  <a:pt x="2190" y="2797"/>
                  <a:pt x="2088" y="2894"/>
                  <a:pt x="2057" y="3006"/>
                </a:cubicBezTo>
                <a:close/>
                <a:moveTo>
                  <a:pt x="2606" y="3214"/>
                </a:moveTo>
                <a:cubicBezTo>
                  <a:pt x="2608" y="3236"/>
                  <a:pt x="2609" y="3260"/>
                  <a:pt x="2608" y="3284"/>
                </a:cubicBezTo>
                <a:cubicBezTo>
                  <a:pt x="2863" y="3227"/>
                  <a:pt x="3030" y="3046"/>
                  <a:pt x="3150" y="2831"/>
                </a:cubicBezTo>
                <a:lnTo>
                  <a:pt x="3190" y="2759"/>
                </a:lnTo>
                <a:lnTo>
                  <a:pt x="3200" y="2841"/>
                </a:lnTo>
                <a:cubicBezTo>
                  <a:pt x="3210" y="2926"/>
                  <a:pt x="3245" y="2980"/>
                  <a:pt x="3299" y="2994"/>
                </a:cubicBezTo>
                <a:cubicBezTo>
                  <a:pt x="3309" y="2997"/>
                  <a:pt x="3319" y="2998"/>
                  <a:pt x="3329" y="2998"/>
                </a:cubicBezTo>
                <a:cubicBezTo>
                  <a:pt x="3378" y="2998"/>
                  <a:pt x="3434" y="2970"/>
                  <a:pt x="3485" y="2920"/>
                </a:cubicBezTo>
                <a:cubicBezTo>
                  <a:pt x="3472" y="2922"/>
                  <a:pt x="3458" y="2924"/>
                  <a:pt x="3446" y="2924"/>
                </a:cubicBezTo>
                <a:cubicBezTo>
                  <a:pt x="3400" y="2924"/>
                  <a:pt x="3364" y="2912"/>
                  <a:pt x="3336" y="2888"/>
                </a:cubicBezTo>
                <a:cubicBezTo>
                  <a:pt x="3253" y="2818"/>
                  <a:pt x="3266" y="2663"/>
                  <a:pt x="3294" y="2453"/>
                </a:cubicBezTo>
                <a:cubicBezTo>
                  <a:pt x="3270" y="2450"/>
                  <a:pt x="3247" y="2449"/>
                  <a:pt x="3223" y="2449"/>
                </a:cubicBezTo>
                <a:cubicBezTo>
                  <a:pt x="3152" y="2781"/>
                  <a:pt x="2955" y="3129"/>
                  <a:pt x="2606" y="3214"/>
                </a:cubicBezTo>
                <a:close/>
                <a:moveTo>
                  <a:pt x="3008" y="3119"/>
                </a:moveTo>
                <a:cubicBezTo>
                  <a:pt x="2992" y="3136"/>
                  <a:pt x="2975" y="3153"/>
                  <a:pt x="2958" y="3168"/>
                </a:cubicBezTo>
                <a:cubicBezTo>
                  <a:pt x="3033" y="3281"/>
                  <a:pt x="3118" y="3383"/>
                  <a:pt x="3210" y="3471"/>
                </a:cubicBezTo>
                <a:cubicBezTo>
                  <a:pt x="3228" y="3457"/>
                  <a:pt x="3246" y="3442"/>
                  <a:pt x="3263" y="3427"/>
                </a:cubicBezTo>
                <a:cubicBezTo>
                  <a:pt x="3169" y="3336"/>
                  <a:pt x="3083" y="3233"/>
                  <a:pt x="3008" y="3119"/>
                </a:cubicBezTo>
                <a:close/>
                <a:moveTo>
                  <a:pt x="3526" y="3632"/>
                </a:moveTo>
                <a:cubicBezTo>
                  <a:pt x="3500" y="3643"/>
                  <a:pt x="3474" y="3653"/>
                  <a:pt x="3447" y="3663"/>
                </a:cubicBezTo>
                <a:cubicBezTo>
                  <a:pt x="3499" y="3698"/>
                  <a:pt x="3555" y="3731"/>
                  <a:pt x="3615" y="3762"/>
                </a:cubicBezTo>
                <a:cubicBezTo>
                  <a:pt x="3697" y="3803"/>
                  <a:pt x="3778" y="3835"/>
                  <a:pt x="3862" y="3860"/>
                </a:cubicBezTo>
                <a:cubicBezTo>
                  <a:pt x="3869" y="3838"/>
                  <a:pt x="3880" y="3817"/>
                  <a:pt x="3895" y="3798"/>
                </a:cubicBezTo>
                <a:cubicBezTo>
                  <a:pt x="3808" y="3772"/>
                  <a:pt x="3725" y="3739"/>
                  <a:pt x="3648" y="3699"/>
                </a:cubicBezTo>
                <a:cubicBezTo>
                  <a:pt x="3606" y="3680"/>
                  <a:pt x="3567" y="3658"/>
                  <a:pt x="3526" y="3632"/>
                </a:cubicBezTo>
                <a:close/>
                <a:moveTo>
                  <a:pt x="1246" y="3522"/>
                </a:moveTo>
                <a:cubicBezTo>
                  <a:pt x="1257" y="3511"/>
                  <a:pt x="1268" y="3500"/>
                  <a:pt x="1278" y="3489"/>
                </a:cubicBezTo>
                <a:cubicBezTo>
                  <a:pt x="1284" y="3483"/>
                  <a:pt x="1289" y="3477"/>
                  <a:pt x="1295" y="3471"/>
                </a:cubicBezTo>
                <a:cubicBezTo>
                  <a:pt x="1133" y="3317"/>
                  <a:pt x="1006" y="3116"/>
                  <a:pt x="929" y="2884"/>
                </a:cubicBezTo>
                <a:cubicBezTo>
                  <a:pt x="989" y="2898"/>
                  <a:pt x="991" y="2903"/>
                  <a:pt x="1066" y="2903"/>
                </a:cubicBezTo>
                <a:cubicBezTo>
                  <a:pt x="1130" y="2903"/>
                  <a:pt x="1183" y="2845"/>
                  <a:pt x="1183" y="2775"/>
                </a:cubicBezTo>
                <a:cubicBezTo>
                  <a:pt x="1183" y="2705"/>
                  <a:pt x="1130" y="2648"/>
                  <a:pt x="1066" y="2648"/>
                </a:cubicBezTo>
                <a:cubicBezTo>
                  <a:pt x="957" y="2648"/>
                  <a:pt x="912" y="2753"/>
                  <a:pt x="903" y="2775"/>
                </a:cubicBezTo>
                <a:cubicBezTo>
                  <a:pt x="874" y="2640"/>
                  <a:pt x="850" y="2512"/>
                  <a:pt x="858" y="2373"/>
                </a:cubicBezTo>
                <a:cubicBezTo>
                  <a:pt x="863" y="2300"/>
                  <a:pt x="875" y="2229"/>
                  <a:pt x="892" y="2161"/>
                </a:cubicBezTo>
                <a:cubicBezTo>
                  <a:pt x="821" y="2246"/>
                  <a:pt x="746" y="2328"/>
                  <a:pt x="682" y="2418"/>
                </a:cubicBezTo>
                <a:cubicBezTo>
                  <a:pt x="531" y="2629"/>
                  <a:pt x="421" y="2782"/>
                  <a:pt x="571" y="2965"/>
                </a:cubicBezTo>
                <a:cubicBezTo>
                  <a:pt x="598" y="2954"/>
                  <a:pt x="627" y="2947"/>
                  <a:pt x="656" y="2945"/>
                </a:cubicBezTo>
                <a:cubicBezTo>
                  <a:pt x="726" y="2941"/>
                  <a:pt x="833" y="2988"/>
                  <a:pt x="879" y="3098"/>
                </a:cubicBezTo>
                <a:cubicBezTo>
                  <a:pt x="818" y="3033"/>
                  <a:pt x="740" y="2994"/>
                  <a:pt x="660" y="2999"/>
                </a:cubicBezTo>
                <a:lnTo>
                  <a:pt x="660" y="2999"/>
                </a:lnTo>
                <a:cubicBezTo>
                  <a:pt x="504" y="3009"/>
                  <a:pt x="389" y="3169"/>
                  <a:pt x="401" y="3320"/>
                </a:cubicBezTo>
                <a:cubicBezTo>
                  <a:pt x="452" y="3242"/>
                  <a:pt x="517" y="3194"/>
                  <a:pt x="595" y="3177"/>
                </a:cubicBezTo>
                <a:cubicBezTo>
                  <a:pt x="616" y="3173"/>
                  <a:pt x="637" y="3171"/>
                  <a:pt x="658" y="3171"/>
                </a:cubicBezTo>
                <a:cubicBezTo>
                  <a:pt x="828" y="3171"/>
                  <a:pt x="1014" y="3300"/>
                  <a:pt x="1147" y="3417"/>
                </a:cubicBezTo>
                <a:lnTo>
                  <a:pt x="1148" y="3418"/>
                </a:lnTo>
                <a:lnTo>
                  <a:pt x="1150" y="3419"/>
                </a:lnTo>
                <a:cubicBezTo>
                  <a:pt x="1181" y="3456"/>
                  <a:pt x="1214" y="3490"/>
                  <a:pt x="1246" y="3522"/>
                </a:cubicBezTo>
                <a:close/>
                <a:moveTo>
                  <a:pt x="2541" y="2070"/>
                </a:moveTo>
                <a:cubicBezTo>
                  <a:pt x="2527" y="2075"/>
                  <a:pt x="2513" y="2077"/>
                  <a:pt x="2498" y="2077"/>
                </a:cubicBezTo>
                <a:cubicBezTo>
                  <a:pt x="2430" y="2077"/>
                  <a:pt x="2374" y="2023"/>
                  <a:pt x="2374" y="1957"/>
                </a:cubicBezTo>
                <a:cubicBezTo>
                  <a:pt x="2374" y="1889"/>
                  <a:pt x="2430" y="1835"/>
                  <a:pt x="2498" y="1835"/>
                </a:cubicBezTo>
                <a:cubicBezTo>
                  <a:pt x="2508" y="1835"/>
                  <a:pt x="2517" y="1837"/>
                  <a:pt x="2527" y="1840"/>
                </a:cubicBezTo>
                <a:cubicBezTo>
                  <a:pt x="2529" y="1917"/>
                  <a:pt x="2534" y="1993"/>
                  <a:pt x="2541" y="2070"/>
                </a:cubicBezTo>
                <a:close/>
                <a:moveTo>
                  <a:pt x="929" y="2641"/>
                </a:moveTo>
                <a:cubicBezTo>
                  <a:pt x="913" y="2554"/>
                  <a:pt x="907" y="2465"/>
                  <a:pt x="912" y="2376"/>
                </a:cubicBezTo>
                <a:cubicBezTo>
                  <a:pt x="918" y="2291"/>
                  <a:pt x="933" y="2208"/>
                  <a:pt x="958" y="2130"/>
                </a:cubicBezTo>
                <a:cubicBezTo>
                  <a:pt x="1081" y="1734"/>
                  <a:pt x="1440" y="1415"/>
                  <a:pt x="1916" y="1278"/>
                </a:cubicBezTo>
                <a:cubicBezTo>
                  <a:pt x="1928" y="1274"/>
                  <a:pt x="1939" y="1272"/>
                  <a:pt x="1950" y="1269"/>
                </a:cubicBezTo>
                <a:cubicBezTo>
                  <a:pt x="2009" y="1384"/>
                  <a:pt x="2118" y="1465"/>
                  <a:pt x="2224" y="1542"/>
                </a:cubicBezTo>
                <a:cubicBezTo>
                  <a:pt x="2320" y="1613"/>
                  <a:pt x="2418" y="1685"/>
                  <a:pt x="2477" y="1783"/>
                </a:cubicBezTo>
                <a:cubicBezTo>
                  <a:pt x="2389" y="1793"/>
                  <a:pt x="2320" y="1867"/>
                  <a:pt x="2320" y="1957"/>
                </a:cubicBezTo>
                <a:cubicBezTo>
                  <a:pt x="2320" y="2053"/>
                  <a:pt x="2400" y="2131"/>
                  <a:pt x="2498" y="2131"/>
                </a:cubicBezTo>
                <a:cubicBezTo>
                  <a:pt x="2514" y="2131"/>
                  <a:pt x="2529" y="2129"/>
                  <a:pt x="2545" y="2125"/>
                </a:cubicBezTo>
                <a:cubicBezTo>
                  <a:pt x="2554" y="2216"/>
                  <a:pt x="2568" y="2304"/>
                  <a:pt x="2585" y="2390"/>
                </a:cubicBezTo>
                <a:cubicBezTo>
                  <a:pt x="2558" y="2377"/>
                  <a:pt x="2530" y="2370"/>
                  <a:pt x="2500" y="2370"/>
                </a:cubicBezTo>
                <a:cubicBezTo>
                  <a:pt x="2473" y="2370"/>
                  <a:pt x="2445" y="2375"/>
                  <a:pt x="2418" y="2387"/>
                </a:cubicBezTo>
                <a:cubicBezTo>
                  <a:pt x="2336" y="2422"/>
                  <a:pt x="2277" y="2504"/>
                  <a:pt x="2277" y="2581"/>
                </a:cubicBezTo>
                <a:cubicBezTo>
                  <a:pt x="2277" y="2642"/>
                  <a:pt x="2314" y="2691"/>
                  <a:pt x="2380" y="2719"/>
                </a:cubicBezTo>
                <a:lnTo>
                  <a:pt x="2418" y="2735"/>
                </a:lnTo>
                <a:lnTo>
                  <a:pt x="2418" y="2694"/>
                </a:lnTo>
                <a:cubicBezTo>
                  <a:pt x="2417" y="2650"/>
                  <a:pt x="2425" y="2594"/>
                  <a:pt x="2465" y="2583"/>
                </a:cubicBezTo>
                <a:cubicBezTo>
                  <a:pt x="2470" y="2581"/>
                  <a:pt x="2476" y="2581"/>
                  <a:pt x="2482" y="2581"/>
                </a:cubicBezTo>
                <a:cubicBezTo>
                  <a:pt x="2531" y="2581"/>
                  <a:pt x="2602" y="2630"/>
                  <a:pt x="2643" y="2697"/>
                </a:cubicBezTo>
                <a:cubicBezTo>
                  <a:pt x="2666" y="2734"/>
                  <a:pt x="2686" y="2771"/>
                  <a:pt x="2705" y="2810"/>
                </a:cubicBezTo>
                <a:cubicBezTo>
                  <a:pt x="2566" y="2763"/>
                  <a:pt x="2437" y="2739"/>
                  <a:pt x="2317" y="2739"/>
                </a:cubicBezTo>
                <a:cubicBezTo>
                  <a:pt x="2133" y="2739"/>
                  <a:pt x="1969" y="2795"/>
                  <a:pt x="1819" y="2907"/>
                </a:cubicBezTo>
                <a:cubicBezTo>
                  <a:pt x="1814" y="2899"/>
                  <a:pt x="1808" y="2892"/>
                  <a:pt x="1803" y="2885"/>
                </a:cubicBezTo>
                <a:cubicBezTo>
                  <a:pt x="1766" y="2830"/>
                  <a:pt x="1742" y="2770"/>
                  <a:pt x="1729" y="2707"/>
                </a:cubicBezTo>
                <a:cubicBezTo>
                  <a:pt x="1769" y="2722"/>
                  <a:pt x="1806" y="2729"/>
                  <a:pt x="1839" y="2729"/>
                </a:cubicBezTo>
                <a:cubicBezTo>
                  <a:pt x="1867" y="2729"/>
                  <a:pt x="1892" y="2724"/>
                  <a:pt x="1916" y="2715"/>
                </a:cubicBezTo>
                <a:cubicBezTo>
                  <a:pt x="2015" y="2676"/>
                  <a:pt x="2062" y="2565"/>
                  <a:pt x="2108" y="2458"/>
                </a:cubicBezTo>
                <a:cubicBezTo>
                  <a:pt x="2154" y="2349"/>
                  <a:pt x="2198" y="2246"/>
                  <a:pt x="2288" y="2229"/>
                </a:cubicBezTo>
                <a:lnTo>
                  <a:pt x="2336" y="2220"/>
                </a:lnTo>
                <a:lnTo>
                  <a:pt x="2303" y="2184"/>
                </a:lnTo>
                <a:cubicBezTo>
                  <a:pt x="2242" y="2118"/>
                  <a:pt x="2145" y="2068"/>
                  <a:pt x="2061" y="2068"/>
                </a:cubicBezTo>
                <a:cubicBezTo>
                  <a:pt x="2046" y="2068"/>
                  <a:pt x="2032" y="2070"/>
                  <a:pt x="2018" y="2073"/>
                </a:cubicBezTo>
                <a:cubicBezTo>
                  <a:pt x="2029" y="1895"/>
                  <a:pt x="1964" y="1818"/>
                  <a:pt x="1902" y="1743"/>
                </a:cubicBezTo>
                <a:cubicBezTo>
                  <a:pt x="1857" y="1689"/>
                  <a:pt x="1814" y="1638"/>
                  <a:pt x="1792" y="1549"/>
                </a:cubicBezTo>
                <a:lnTo>
                  <a:pt x="1781" y="1504"/>
                </a:lnTo>
                <a:lnTo>
                  <a:pt x="1747" y="1535"/>
                </a:lnTo>
                <a:cubicBezTo>
                  <a:pt x="1703" y="1577"/>
                  <a:pt x="1652" y="1608"/>
                  <a:pt x="1602" y="1639"/>
                </a:cubicBezTo>
                <a:cubicBezTo>
                  <a:pt x="1482" y="1712"/>
                  <a:pt x="1358" y="1788"/>
                  <a:pt x="1355" y="2012"/>
                </a:cubicBezTo>
                <a:cubicBezTo>
                  <a:pt x="1347" y="2012"/>
                  <a:pt x="1338" y="2011"/>
                  <a:pt x="1331" y="2011"/>
                </a:cubicBezTo>
                <a:cubicBezTo>
                  <a:pt x="1224" y="2011"/>
                  <a:pt x="1183" y="2042"/>
                  <a:pt x="1104" y="2100"/>
                </a:cubicBezTo>
                <a:lnTo>
                  <a:pt x="1007" y="2170"/>
                </a:lnTo>
                <a:lnTo>
                  <a:pt x="1067" y="2182"/>
                </a:lnTo>
                <a:cubicBezTo>
                  <a:pt x="1117" y="2192"/>
                  <a:pt x="1144" y="2298"/>
                  <a:pt x="1171" y="2400"/>
                </a:cubicBezTo>
                <a:cubicBezTo>
                  <a:pt x="1206" y="2534"/>
                  <a:pt x="1246" y="2686"/>
                  <a:pt x="1356" y="2735"/>
                </a:cubicBezTo>
                <a:cubicBezTo>
                  <a:pt x="1379" y="2746"/>
                  <a:pt x="1405" y="2751"/>
                  <a:pt x="1432" y="2751"/>
                </a:cubicBezTo>
                <a:cubicBezTo>
                  <a:pt x="1468" y="2751"/>
                  <a:pt x="1508" y="2742"/>
                  <a:pt x="1551" y="2723"/>
                </a:cubicBezTo>
                <a:cubicBezTo>
                  <a:pt x="1568" y="2816"/>
                  <a:pt x="1603" y="2904"/>
                  <a:pt x="1656" y="2984"/>
                </a:cubicBezTo>
                <a:cubicBezTo>
                  <a:pt x="1664" y="2996"/>
                  <a:pt x="1674" y="3010"/>
                  <a:pt x="1684" y="3023"/>
                </a:cubicBezTo>
                <a:cubicBezTo>
                  <a:pt x="1675" y="3032"/>
                  <a:pt x="1669" y="3038"/>
                  <a:pt x="1665" y="3042"/>
                </a:cubicBezTo>
                <a:cubicBezTo>
                  <a:pt x="1631" y="3054"/>
                  <a:pt x="1588" y="3063"/>
                  <a:pt x="1544" y="3063"/>
                </a:cubicBezTo>
                <a:cubicBezTo>
                  <a:pt x="1463" y="3063"/>
                  <a:pt x="1378" y="3034"/>
                  <a:pt x="1339" y="2949"/>
                </a:cubicBezTo>
                <a:lnTo>
                  <a:pt x="1301" y="2864"/>
                </a:lnTo>
                <a:lnTo>
                  <a:pt x="1288" y="2956"/>
                </a:lnTo>
                <a:cubicBezTo>
                  <a:pt x="1273" y="3060"/>
                  <a:pt x="1289" y="3139"/>
                  <a:pt x="1337" y="3191"/>
                </a:cubicBezTo>
                <a:cubicBezTo>
                  <a:pt x="1370" y="3227"/>
                  <a:pt x="1418" y="3248"/>
                  <a:pt x="1478" y="3253"/>
                </a:cubicBezTo>
                <a:cubicBezTo>
                  <a:pt x="1466" y="3268"/>
                  <a:pt x="1454" y="3283"/>
                  <a:pt x="1454" y="3283"/>
                </a:cubicBezTo>
                <a:cubicBezTo>
                  <a:pt x="1413" y="3331"/>
                  <a:pt x="1372" y="3381"/>
                  <a:pt x="1330" y="3429"/>
                </a:cubicBezTo>
                <a:cubicBezTo>
                  <a:pt x="1193" y="3298"/>
                  <a:pt x="1087" y="3137"/>
                  <a:pt x="1014" y="2947"/>
                </a:cubicBezTo>
                <a:cubicBezTo>
                  <a:pt x="1031" y="2953"/>
                  <a:pt x="1048" y="2957"/>
                  <a:pt x="1066" y="2957"/>
                </a:cubicBezTo>
                <a:cubicBezTo>
                  <a:pt x="1160" y="2957"/>
                  <a:pt x="1237" y="2875"/>
                  <a:pt x="1237" y="2775"/>
                </a:cubicBezTo>
                <a:cubicBezTo>
                  <a:pt x="1237" y="2675"/>
                  <a:pt x="1160" y="2594"/>
                  <a:pt x="1066" y="2594"/>
                </a:cubicBezTo>
                <a:cubicBezTo>
                  <a:pt x="1013" y="2594"/>
                  <a:pt x="965" y="2620"/>
                  <a:pt x="933" y="2661"/>
                </a:cubicBezTo>
                <a:cubicBezTo>
                  <a:pt x="932" y="2655"/>
                  <a:pt x="929" y="2641"/>
                  <a:pt x="929" y="2641"/>
                </a:cubicBezTo>
                <a:close/>
                <a:moveTo>
                  <a:pt x="2326" y="1115"/>
                </a:moveTo>
                <a:cubicBezTo>
                  <a:pt x="2651" y="1148"/>
                  <a:pt x="2953" y="1330"/>
                  <a:pt x="3133" y="1603"/>
                </a:cubicBezTo>
                <a:lnTo>
                  <a:pt x="3144" y="1620"/>
                </a:lnTo>
                <a:cubicBezTo>
                  <a:pt x="3135" y="1650"/>
                  <a:pt x="3127" y="1682"/>
                  <a:pt x="3119" y="1713"/>
                </a:cubicBezTo>
                <a:cubicBezTo>
                  <a:pt x="3105" y="1688"/>
                  <a:pt x="3090" y="1664"/>
                  <a:pt x="3075" y="1641"/>
                </a:cubicBezTo>
                <a:cubicBezTo>
                  <a:pt x="2905" y="1380"/>
                  <a:pt x="2641" y="1223"/>
                  <a:pt x="2341" y="1187"/>
                </a:cubicBezTo>
                <a:cubicBezTo>
                  <a:pt x="2334" y="1163"/>
                  <a:pt x="2328" y="1139"/>
                  <a:pt x="2326" y="1115"/>
                </a:cubicBezTo>
                <a:close/>
                <a:moveTo>
                  <a:pt x="2325" y="1062"/>
                </a:moveTo>
                <a:cubicBezTo>
                  <a:pt x="2434" y="1072"/>
                  <a:pt x="2554" y="1097"/>
                  <a:pt x="2652" y="1140"/>
                </a:cubicBezTo>
                <a:cubicBezTo>
                  <a:pt x="2694" y="1033"/>
                  <a:pt x="2747" y="929"/>
                  <a:pt x="2809" y="832"/>
                </a:cubicBezTo>
                <a:cubicBezTo>
                  <a:pt x="2763" y="786"/>
                  <a:pt x="2736" y="723"/>
                  <a:pt x="2736" y="656"/>
                </a:cubicBezTo>
                <a:cubicBezTo>
                  <a:pt x="2736" y="581"/>
                  <a:pt x="2760" y="520"/>
                  <a:pt x="2808" y="472"/>
                </a:cubicBezTo>
                <a:cubicBezTo>
                  <a:pt x="2912" y="369"/>
                  <a:pt x="3087" y="359"/>
                  <a:pt x="3228" y="373"/>
                </a:cubicBezTo>
                <a:cubicBezTo>
                  <a:pt x="3254" y="352"/>
                  <a:pt x="3280" y="334"/>
                  <a:pt x="3305" y="316"/>
                </a:cubicBezTo>
                <a:cubicBezTo>
                  <a:pt x="3243" y="292"/>
                  <a:pt x="3179" y="280"/>
                  <a:pt x="3112" y="280"/>
                </a:cubicBezTo>
                <a:cubicBezTo>
                  <a:pt x="3045" y="280"/>
                  <a:pt x="2976" y="292"/>
                  <a:pt x="2903" y="316"/>
                </a:cubicBezTo>
                <a:cubicBezTo>
                  <a:pt x="2580" y="425"/>
                  <a:pt x="2312" y="710"/>
                  <a:pt x="2325" y="1062"/>
                </a:cubicBezTo>
                <a:close/>
                <a:moveTo>
                  <a:pt x="2701" y="1163"/>
                </a:moveTo>
                <a:cubicBezTo>
                  <a:pt x="2741" y="1060"/>
                  <a:pt x="2791" y="961"/>
                  <a:pt x="2850" y="868"/>
                </a:cubicBezTo>
                <a:cubicBezTo>
                  <a:pt x="2868" y="879"/>
                  <a:pt x="2889" y="890"/>
                  <a:pt x="2913" y="896"/>
                </a:cubicBezTo>
                <a:cubicBezTo>
                  <a:pt x="2853" y="992"/>
                  <a:pt x="2802" y="1092"/>
                  <a:pt x="2763" y="1194"/>
                </a:cubicBezTo>
                <a:cubicBezTo>
                  <a:pt x="2742" y="1184"/>
                  <a:pt x="2722" y="1173"/>
                  <a:pt x="2701" y="1163"/>
                </a:cubicBezTo>
                <a:close/>
                <a:moveTo>
                  <a:pt x="2790" y="656"/>
                </a:moveTo>
                <a:cubicBezTo>
                  <a:pt x="2790" y="595"/>
                  <a:pt x="2808" y="548"/>
                  <a:pt x="2846" y="511"/>
                </a:cubicBezTo>
                <a:cubicBezTo>
                  <a:pt x="2924" y="433"/>
                  <a:pt x="3058" y="421"/>
                  <a:pt x="3161" y="423"/>
                </a:cubicBezTo>
                <a:lnTo>
                  <a:pt x="3091" y="480"/>
                </a:lnTo>
                <a:cubicBezTo>
                  <a:pt x="3058" y="474"/>
                  <a:pt x="2998" y="465"/>
                  <a:pt x="2968" y="529"/>
                </a:cubicBezTo>
                <a:cubicBezTo>
                  <a:pt x="2991" y="525"/>
                  <a:pt x="3012" y="524"/>
                  <a:pt x="3032" y="525"/>
                </a:cubicBezTo>
                <a:cubicBezTo>
                  <a:pt x="3175" y="531"/>
                  <a:pt x="3184" y="709"/>
                  <a:pt x="3103" y="794"/>
                </a:cubicBezTo>
                <a:cubicBezTo>
                  <a:pt x="3068" y="831"/>
                  <a:pt x="3023" y="851"/>
                  <a:pt x="2974" y="851"/>
                </a:cubicBezTo>
                <a:lnTo>
                  <a:pt x="2970" y="850"/>
                </a:lnTo>
                <a:lnTo>
                  <a:pt x="2970" y="850"/>
                </a:lnTo>
                <a:cubicBezTo>
                  <a:pt x="2868" y="854"/>
                  <a:pt x="2790" y="749"/>
                  <a:pt x="2790" y="656"/>
                </a:cubicBezTo>
                <a:close/>
                <a:moveTo>
                  <a:pt x="3142" y="507"/>
                </a:moveTo>
                <a:cubicBezTo>
                  <a:pt x="3218" y="450"/>
                  <a:pt x="3287" y="393"/>
                  <a:pt x="3366" y="340"/>
                </a:cubicBezTo>
                <a:cubicBezTo>
                  <a:pt x="3378" y="346"/>
                  <a:pt x="3391" y="353"/>
                  <a:pt x="3403" y="360"/>
                </a:cubicBezTo>
                <a:lnTo>
                  <a:pt x="3403" y="361"/>
                </a:lnTo>
                <a:cubicBezTo>
                  <a:pt x="3412" y="366"/>
                  <a:pt x="3422" y="373"/>
                  <a:pt x="3432" y="380"/>
                </a:cubicBezTo>
                <a:cubicBezTo>
                  <a:pt x="3345" y="435"/>
                  <a:pt x="3266" y="496"/>
                  <a:pt x="3188" y="568"/>
                </a:cubicBezTo>
                <a:cubicBezTo>
                  <a:pt x="3177" y="543"/>
                  <a:pt x="3162" y="523"/>
                  <a:pt x="3143" y="508"/>
                </a:cubicBezTo>
                <a:lnTo>
                  <a:pt x="3142" y="507"/>
                </a:lnTo>
                <a:close/>
                <a:moveTo>
                  <a:pt x="3098" y="1792"/>
                </a:moveTo>
                <a:cubicBezTo>
                  <a:pt x="3077" y="1747"/>
                  <a:pt x="3055" y="1707"/>
                  <a:pt x="3030" y="1671"/>
                </a:cubicBezTo>
                <a:cubicBezTo>
                  <a:pt x="2959" y="1562"/>
                  <a:pt x="2864" y="1468"/>
                  <a:pt x="2756" y="1396"/>
                </a:cubicBezTo>
                <a:cubicBezTo>
                  <a:pt x="2670" y="1733"/>
                  <a:pt x="2697" y="2103"/>
                  <a:pt x="2779" y="2438"/>
                </a:cubicBezTo>
                <a:cubicBezTo>
                  <a:pt x="2772" y="2311"/>
                  <a:pt x="2806" y="2205"/>
                  <a:pt x="2875" y="2160"/>
                </a:cubicBezTo>
                <a:cubicBezTo>
                  <a:pt x="2893" y="2148"/>
                  <a:pt x="2921" y="2136"/>
                  <a:pt x="2959" y="2136"/>
                </a:cubicBezTo>
                <a:cubicBezTo>
                  <a:pt x="2990" y="2136"/>
                  <a:pt x="3028" y="2144"/>
                  <a:pt x="3072" y="2168"/>
                </a:cubicBezTo>
                <a:cubicBezTo>
                  <a:pt x="3057" y="2042"/>
                  <a:pt x="3072" y="1915"/>
                  <a:pt x="3098" y="1792"/>
                </a:cubicBezTo>
                <a:close/>
                <a:moveTo>
                  <a:pt x="2818" y="2580"/>
                </a:moveTo>
                <a:cubicBezTo>
                  <a:pt x="2827" y="2571"/>
                  <a:pt x="2838" y="2562"/>
                  <a:pt x="2838" y="2562"/>
                </a:cubicBezTo>
                <a:cubicBezTo>
                  <a:pt x="2910" y="2496"/>
                  <a:pt x="3026" y="2458"/>
                  <a:pt x="3166" y="2451"/>
                </a:cubicBezTo>
                <a:cubicBezTo>
                  <a:pt x="3130" y="2610"/>
                  <a:pt x="3058" y="2764"/>
                  <a:pt x="2951" y="2910"/>
                </a:cubicBezTo>
                <a:cubicBezTo>
                  <a:pt x="2899" y="2807"/>
                  <a:pt x="2854" y="2696"/>
                  <a:pt x="2818" y="2580"/>
                </a:cubicBezTo>
                <a:close/>
                <a:moveTo>
                  <a:pt x="3348" y="2462"/>
                </a:moveTo>
                <a:lnTo>
                  <a:pt x="3347" y="2462"/>
                </a:lnTo>
                <a:cubicBezTo>
                  <a:pt x="3323" y="2648"/>
                  <a:pt x="3309" y="2794"/>
                  <a:pt x="3371" y="2847"/>
                </a:cubicBezTo>
                <a:cubicBezTo>
                  <a:pt x="3404" y="2876"/>
                  <a:pt x="3463" y="2878"/>
                  <a:pt x="3550" y="2852"/>
                </a:cubicBezTo>
                <a:lnTo>
                  <a:pt x="3626" y="2830"/>
                </a:lnTo>
                <a:lnTo>
                  <a:pt x="3579" y="2894"/>
                </a:lnTo>
                <a:cubicBezTo>
                  <a:pt x="3506" y="2994"/>
                  <a:pt x="3412" y="3052"/>
                  <a:pt x="3328" y="3052"/>
                </a:cubicBezTo>
                <a:cubicBezTo>
                  <a:pt x="3313" y="3052"/>
                  <a:pt x="3299" y="3050"/>
                  <a:pt x="3285" y="3046"/>
                </a:cubicBezTo>
                <a:cubicBezTo>
                  <a:pt x="3249" y="3037"/>
                  <a:pt x="3191" y="3006"/>
                  <a:pt x="3161" y="2914"/>
                </a:cubicBezTo>
                <a:cubicBezTo>
                  <a:pt x="3127" y="2970"/>
                  <a:pt x="3090" y="3025"/>
                  <a:pt x="3047" y="3076"/>
                </a:cubicBezTo>
                <a:lnTo>
                  <a:pt x="3049" y="3074"/>
                </a:lnTo>
                <a:cubicBezTo>
                  <a:pt x="3049" y="3074"/>
                  <a:pt x="3047" y="3076"/>
                  <a:pt x="3046" y="3077"/>
                </a:cubicBezTo>
                <a:cubicBezTo>
                  <a:pt x="3121" y="3193"/>
                  <a:pt x="3207" y="3298"/>
                  <a:pt x="3302" y="3388"/>
                </a:cubicBezTo>
                <a:cubicBezTo>
                  <a:pt x="3474" y="3223"/>
                  <a:pt x="3604" y="3005"/>
                  <a:pt x="3707" y="2706"/>
                </a:cubicBezTo>
                <a:cubicBezTo>
                  <a:pt x="3684" y="2678"/>
                  <a:pt x="3661" y="2648"/>
                  <a:pt x="3640" y="2618"/>
                </a:cubicBezTo>
                <a:cubicBezTo>
                  <a:pt x="3628" y="2600"/>
                  <a:pt x="3616" y="2581"/>
                  <a:pt x="3606" y="2564"/>
                </a:cubicBezTo>
                <a:cubicBezTo>
                  <a:pt x="3542" y="2498"/>
                  <a:pt x="3432" y="2480"/>
                  <a:pt x="3348" y="2462"/>
                </a:cubicBezTo>
                <a:close/>
                <a:moveTo>
                  <a:pt x="2811" y="1220"/>
                </a:moveTo>
                <a:cubicBezTo>
                  <a:pt x="2853" y="1111"/>
                  <a:pt x="2907" y="1005"/>
                  <a:pt x="2973" y="904"/>
                </a:cubicBezTo>
                <a:cubicBezTo>
                  <a:pt x="2973" y="904"/>
                  <a:pt x="2974" y="905"/>
                  <a:pt x="2974" y="905"/>
                </a:cubicBezTo>
                <a:cubicBezTo>
                  <a:pt x="3038" y="905"/>
                  <a:pt x="3097" y="879"/>
                  <a:pt x="3142" y="831"/>
                </a:cubicBezTo>
                <a:cubicBezTo>
                  <a:pt x="3195" y="775"/>
                  <a:pt x="3218" y="698"/>
                  <a:pt x="3209" y="622"/>
                </a:cubicBezTo>
                <a:cubicBezTo>
                  <a:pt x="3218" y="614"/>
                  <a:pt x="3228" y="604"/>
                  <a:pt x="3241" y="593"/>
                </a:cubicBezTo>
                <a:cubicBezTo>
                  <a:pt x="3447" y="720"/>
                  <a:pt x="3347" y="1012"/>
                  <a:pt x="3232" y="1348"/>
                </a:cubicBezTo>
                <a:cubicBezTo>
                  <a:pt x="3209" y="1415"/>
                  <a:pt x="3186" y="1483"/>
                  <a:pt x="3164" y="1552"/>
                </a:cubicBezTo>
                <a:cubicBezTo>
                  <a:pt x="3070" y="1418"/>
                  <a:pt x="2949" y="1303"/>
                  <a:pt x="2811" y="1220"/>
                </a:cubicBezTo>
                <a:close/>
                <a:moveTo>
                  <a:pt x="2487" y="1462"/>
                </a:moveTo>
                <a:cubicBezTo>
                  <a:pt x="2444" y="1392"/>
                  <a:pt x="2400" y="1320"/>
                  <a:pt x="2368" y="1246"/>
                </a:cubicBezTo>
                <a:cubicBezTo>
                  <a:pt x="2448" y="1258"/>
                  <a:pt x="2524" y="1279"/>
                  <a:pt x="2595" y="1308"/>
                </a:cubicBezTo>
                <a:cubicBezTo>
                  <a:pt x="2572" y="1389"/>
                  <a:pt x="2555" y="1472"/>
                  <a:pt x="2544" y="1555"/>
                </a:cubicBezTo>
                <a:cubicBezTo>
                  <a:pt x="2525" y="1523"/>
                  <a:pt x="2506" y="1492"/>
                  <a:pt x="2487" y="1462"/>
                </a:cubicBezTo>
                <a:close/>
                <a:moveTo>
                  <a:pt x="3672" y="3651"/>
                </a:moveTo>
                <a:cubicBezTo>
                  <a:pt x="3643" y="3638"/>
                  <a:pt x="3616" y="3622"/>
                  <a:pt x="3588" y="3606"/>
                </a:cubicBezTo>
                <a:cubicBezTo>
                  <a:pt x="3743" y="3536"/>
                  <a:pt x="3876" y="3455"/>
                  <a:pt x="3992" y="3359"/>
                </a:cubicBezTo>
                <a:cubicBezTo>
                  <a:pt x="3994" y="3405"/>
                  <a:pt x="4008" y="3448"/>
                  <a:pt x="4034" y="3481"/>
                </a:cubicBezTo>
                <a:cubicBezTo>
                  <a:pt x="4067" y="3522"/>
                  <a:pt x="4113" y="3544"/>
                  <a:pt x="4168" y="3544"/>
                </a:cubicBezTo>
                <a:cubicBezTo>
                  <a:pt x="4261" y="3544"/>
                  <a:pt x="4338" y="3469"/>
                  <a:pt x="4338" y="3378"/>
                </a:cubicBezTo>
                <a:cubicBezTo>
                  <a:pt x="4338" y="3324"/>
                  <a:pt x="4312" y="3275"/>
                  <a:pt x="4267" y="3244"/>
                </a:cubicBezTo>
                <a:cubicBezTo>
                  <a:pt x="4236" y="3223"/>
                  <a:pt x="4201" y="3212"/>
                  <a:pt x="4165" y="3212"/>
                </a:cubicBezTo>
                <a:cubicBezTo>
                  <a:pt x="4164" y="3212"/>
                  <a:pt x="4163" y="3212"/>
                  <a:pt x="4162" y="3212"/>
                </a:cubicBezTo>
                <a:cubicBezTo>
                  <a:pt x="4179" y="3183"/>
                  <a:pt x="4197" y="3154"/>
                  <a:pt x="4215" y="3126"/>
                </a:cubicBezTo>
                <a:cubicBezTo>
                  <a:pt x="4231" y="3104"/>
                  <a:pt x="4245" y="3082"/>
                  <a:pt x="4260" y="3060"/>
                </a:cubicBezTo>
                <a:cubicBezTo>
                  <a:pt x="4336" y="3083"/>
                  <a:pt x="4414" y="3101"/>
                  <a:pt x="4494" y="3111"/>
                </a:cubicBezTo>
                <a:cubicBezTo>
                  <a:pt x="4526" y="3115"/>
                  <a:pt x="4558" y="3118"/>
                  <a:pt x="4590" y="3121"/>
                </a:cubicBezTo>
                <a:cubicBezTo>
                  <a:pt x="4590" y="3130"/>
                  <a:pt x="4590" y="3142"/>
                  <a:pt x="4590" y="3142"/>
                </a:cubicBezTo>
                <a:cubicBezTo>
                  <a:pt x="4589" y="3242"/>
                  <a:pt x="4593" y="3308"/>
                  <a:pt x="4617" y="3393"/>
                </a:cubicBezTo>
                <a:cubicBezTo>
                  <a:pt x="4602" y="3392"/>
                  <a:pt x="4587" y="3391"/>
                  <a:pt x="4574" y="3391"/>
                </a:cubicBezTo>
                <a:cubicBezTo>
                  <a:pt x="4454" y="3391"/>
                  <a:pt x="4385" y="3450"/>
                  <a:pt x="4308" y="3517"/>
                </a:cubicBezTo>
                <a:cubicBezTo>
                  <a:pt x="4273" y="3547"/>
                  <a:pt x="4238" y="3578"/>
                  <a:pt x="4193" y="3608"/>
                </a:cubicBezTo>
                <a:cubicBezTo>
                  <a:pt x="4149" y="3639"/>
                  <a:pt x="4104" y="3661"/>
                  <a:pt x="4061" y="3682"/>
                </a:cubicBezTo>
                <a:cubicBezTo>
                  <a:pt x="4016" y="3705"/>
                  <a:pt x="3974" y="3726"/>
                  <a:pt x="3939" y="3754"/>
                </a:cubicBezTo>
                <a:cubicBezTo>
                  <a:pt x="3844" y="3729"/>
                  <a:pt x="3755" y="3694"/>
                  <a:pt x="3672" y="3651"/>
                </a:cubicBezTo>
                <a:close/>
                <a:moveTo>
                  <a:pt x="4833" y="3199"/>
                </a:moveTo>
                <a:cubicBezTo>
                  <a:pt x="4749" y="3199"/>
                  <a:pt x="4683" y="3177"/>
                  <a:pt x="4637" y="3125"/>
                </a:cubicBezTo>
                <a:cubicBezTo>
                  <a:pt x="4637" y="3125"/>
                  <a:pt x="4635" y="3122"/>
                  <a:pt x="4635" y="3122"/>
                </a:cubicBezTo>
                <a:cubicBezTo>
                  <a:pt x="4654" y="3123"/>
                  <a:pt x="4673" y="3124"/>
                  <a:pt x="4692" y="3124"/>
                </a:cubicBezTo>
                <a:cubicBezTo>
                  <a:pt x="4844" y="3124"/>
                  <a:pt x="4996" y="3101"/>
                  <a:pt x="5136" y="3056"/>
                </a:cubicBezTo>
                <a:cubicBezTo>
                  <a:pt x="5144" y="3082"/>
                  <a:pt x="5153" y="3108"/>
                  <a:pt x="5162" y="3136"/>
                </a:cubicBezTo>
                <a:cubicBezTo>
                  <a:pt x="5032" y="3174"/>
                  <a:pt x="4922" y="3199"/>
                  <a:pt x="4833" y="3199"/>
                </a:cubicBezTo>
                <a:close/>
                <a:moveTo>
                  <a:pt x="2531" y="2991"/>
                </a:moveTo>
                <a:cubicBezTo>
                  <a:pt x="2501" y="3064"/>
                  <a:pt x="2466" y="3167"/>
                  <a:pt x="2371" y="3167"/>
                </a:cubicBezTo>
                <a:cubicBezTo>
                  <a:pt x="2367" y="3167"/>
                  <a:pt x="2363" y="3167"/>
                  <a:pt x="2359" y="3167"/>
                </a:cubicBezTo>
                <a:cubicBezTo>
                  <a:pt x="2305" y="3162"/>
                  <a:pt x="2256" y="3119"/>
                  <a:pt x="2246" y="3068"/>
                </a:cubicBezTo>
                <a:cubicBezTo>
                  <a:pt x="2236" y="3017"/>
                  <a:pt x="2267" y="2970"/>
                  <a:pt x="2333" y="2935"/>
                </a:cubicBezTo>
                <a:cubicBezTo>
                  <a:pt x="2363" y="2919"/>
                  <a:pt x="2406" y="2908"/>
                  <a:pt x="2460" y="2908"/>
                </a:cubicBezTo>
                <a:cubicBezTo>
                  <a:pt x="2547" y="2908"/>
                  <a:pt x="2664" y="2936"/>
                  <a:pt x="2804" y="3011"/>
                </a:cubicBezTo>
                <a:cubicBezTo>
                  <a:pt x="2808" y="3019"/>
                  <a:pt x="2815" y="3033"/>
                  <a:pt x="2824" y="3049"/>
                </a:cubicBezTo>
                <a:cubicBezTo>
                  <a:pt x="2759" y="3101"/>
                  <a:pt x="2681" y="3139"/>
                  <a:pt x="2595" y="3160"/>
                </a:cubicBezTo>
                <a:cubicBezTo>
                  <a:pt x="2580" y="3101"/>
                  <a:pt x="2555" y="3047"/>
                  <a:pt x="2531" y="2991"/>
                </a:cubicBezTo>
                <a:close/>
                <a:moveTo>
                  <a:pt x="7421" y="3073"/>
                </a:moveTo>
                <a:cubicBezTo>
                  <a:pt x="7407" y="3073"/>
                  <a:pt x="7393" y="3074"/>
                  <a:pt x="7378" y="3076"/>
                </a:cubicBezTo>
                <a:cubicBezTo>
                  <a:pt x="7386" y="3055"/>
                  <a:pt x="7393" y="3035"/>
                  <a:pt x="7398" y="3016"/>
                </a:cubicBezTo>
                <a:cubicBezTo>
                  <a:pt x="7454" y="2836"/>
                  <a:pt x="7476" y="2643"/>
                  <a:pt x="7463" y="2440"/>
                </a:cubicBezTo>
                <a:cubicBezTo>
                  <a:pt x="7611" y="2514"/>
                  <a:pt x="7729" y="2634"/>
                  <a:pt x="7797" y="2783"/>
                </a:cubicBezTo>
                <a:cubicBezTo>
                  <a:pt x="7819" y="2827"/>
                  <a:pt x="7835" y="2874"/>
                  <a:pt x="7845" y="2923"/>
                </a:cubicBezTo>
                <a:cubicBezTo>
                  <a:pt x="7856" y="2971"/>
                  <a:pt x="7862" y="3022"/>
                  <a:pt x="7862" y="3074"/>
                </a:cubicBezTo>
                <a:cubicBezTo>
                  <a:pt x="7862" y="3210"/>
                  <a:pt x="7836" y="3331"/>
                  <a:pt x="7785" y="3434"/>
                </a:cubicBezTo>
                <a:cubicBezTo>
                  <a:pt x="7726" y="3282"/>
                  <a:pt x="7626" y="3073"/>
                  <a:pt x="7421" y="3073"/>
                </a:cubicBezTo>
                <a:close/>
                <a:moveTo>
                  <a:pt x="7387" y="3757"/>
                </a:moveTo>
                <a:cubicBezTo>
                  <a:pt x="7265" y="3788"/>
                  <a:pt x="7136" y="3782"/>
                  <a:pt x="7016" y="3747"/>
                </a:cubicBezTo>
                <a:cubicBezTo>
                  <a:pt x="6981" y="3736"/>
                  <a:pt x="6945" y="3721"/>
                  <a:pt x="6909" y="3704"/>
                </a:cubicBezTo>
                <a:cubicBezTo>
                  <a:pt x="7144" y="3549"/>
                  <a:pt x="7327" y="3553"/>
                  <a:pt x="7546" y="3692"/>
                </a:cubicBezTo>
                <a:cubicBezTo>
                  <a:pt x="7497" y="3720"/>
                  <a:pt x="7443" y="3742"/>
                  <a:pt x="7387" y="3757"/>
                </a:cubicBezTo>
                <a:close/>
                <a:moveTo>
                  <a:pt x="5244" y="2731"/>
                </a:moveTo>
                <a:cubicBezTo>
                  <a:pt x="5266" y="2625"/>
                  <a:pt x="5426" y="2529"/>
                  <a:pt x="5599" y="2513"/>
                </a:cubicBezTo>
                <a:cubicBezTo>
                  <a:pt x="5522" y="2615"/>
                  <a:pt x="5433" y="2703"/>
                  <a:pt x="5338" y="2767"/>
                </a:cubicBezTo>
                <a:cubicBezTo>
                  <a:pt x="5313" y="2784"/>
                  <a:pt x="5286" y="2799"/>
                  <a:pt x="5258" y="2814"/>
                </a:cubicBezTo>
                <a:cubicBezTo>
                  <a:pt x="5253" y="2785"/>
                  <a:pt x="5248" y="2758"/>
                  <a:pt x="5244" y="2731"/>
                </a:cubicBezTo>
                <a:close/>
                <a:moveTo>
                  <a:pt x="5144" y="943"/>
                </a:moveTo>
                <a:cubicBezTo>
                  <a:pt x="5059" y="889"/>
                  <a:pt x="4979" y="838"/>
                  <a:pt x="4911" y="780"/>
                </a:cubicBezTo>
                <a:cubicBezTo>
                  <a:pt x="5074" y="721"/>
                  <a:pt x="5262" y="690"/>
                  <a:pt x="5483" y="686"/>
                </a:cubicBezTo>
                <a:cubicBezTo>
                  <a:pt x="5679" y="902"/>
                  <a:pt x="5812" y="1168"/>
                  <a:pt x="5871" y="1457"/>
                </a:cubicBezTo>
                <a:cubicBezTo>
                  <a:pt x="5902" y="1608"/>
                  <a:pt x="5897" y="1779"/>
                  <a:pt x="5857" y="1952"/>
                </a:cubicBezTo>
                <a:cubicBezTo>
                  <a:pt x="5810" y="1938"/>
                  <a:pt x="5762" y="1931"/>
                  <a:pt x="5715" y="1931"/>
                </a:cubicBezTo>
                <a:cubicBezTo>
                  <a:pt x="5713" y="1931"/>
                  <a:pt x="5711" y="1931"/>
                  <a:pt x="5709" y="1931"/>
                </a:cubicBezTo>
                <a:cubicBezTo>
                  <a:pt x="5728" y="1707"/>
                  <a:pt x="5698" y="1523"/>
                  <a:pt x="5614" y="1371"/>
                </a:cubicBezTo>
                <a:cubicBezTo>
                  <a:pt x="5547" y="1208"/>
                  <a:pt x="5553" y="1095"/>
                  <a:pt x="5634" y="1018"/>
                </a:cubicBezTo>
                <a:lnTo>
                  <a:pt x="5670" y="983"/>
                </a:lnTo>
                <a:lnTo>
                  <a:pt x="5621" y="972"/>
                </a:lnTo>
                <a:cubicBezTo>
                  <a:pt x="5602" y="967"/>
                  <a:pt x="5582" y="965"/>
                  <a:pt x="5563" y="965"/>
                </a:cubicBezTo>
                <a:cubicBezTo>
                  <a:pt x="5504" y="965"/>
                  <a:pt x="5451" y="987"/>
                  <a:pt x="5419" y="1029"/>
                </a:cubicBezTo>
                <a:cubicBezTo>
                  <a:pt x="5400" y="1053"/>
                  <a:pt x="5390" y="1081"/>
                  <a:pt x="5389" y="1111"/>
                </a:cubicBezTo>
                <a:cubicBezTo>
                  <a:pt x="5310" y="1047"/>
                  <a:pt x="5226" y="994"/>
                  <a:pt x="5144" y="943"/>
                </a:cubicBezTo>
                <a:close/>
                <a:moveTo>
                  <a:pt x="1409" y="5917"/>
                </a:moveTo>
                <a:cubicBezTo>
                  <a:pt x="1410" y="5917"/>
                  <a:pt x="1412" y="5917"/>
                  <a:pt x="1414" y="5916"/>
                </a:cubicBezTo>
                <a:cubicBezTo>
                  <a:pt x="1497" y="5902"/>
                  <a:pt x="1560" y="5843"/>
                  <a:pt x="1603" y="5758"/>
                </a:cubicBezTo>
                <a:cubicBezTo>
                  <a:pt x="1637" y="5693"/>
                  <a:pt x="1658" y="5612"/>
                  <a:pt x="1666" y="5523"/>
                </a:cubicBezTo>
                <a:cubicBezTo>
                  <a:pt x="1684" y="5566"/>
                  <a:pt x="1704" y="5604"/>
                  <a:pt x="1728" y="5638"/>
                </a:cubicBezTo>
                <a:cubicBezTo>
                  <a:pt x="1785" y="5719"/>
                  <a:pt x="1861" y="5777"/>
                  <a:pt x="1962" y="5835"/>
                </a:cubicBezTo>
                <a:cubicBezTo>
                  <a:pt x="1980" y="6011"/>
                  <a:pt x="1924" y="6077"/>
                  <a:pt x="1860" y="6154"/>
                </a:cubicBezTo>
                <a:cubicBezTo>
                  <a:pt x="1822" y="6200"/>
                  <a:pt x="1779" y="6251"/>
                  <a:pt x="1752" y="6329"/>
                </a:cubicBezTo>
                <a:cubicBezTo>
                  <a:pt x="1712" y="6297"/>
                  <a:pt x="1671" y="6272"/>
                  <a:pt x="1630" y="6247"/>
                </a:cubicBezTo>
                <a:cubicBezTo>
                  <a:pt x="1513" y="6176"/>
                  <a:pt x="1411" y="6113"/>
                  <a:pt x="1409" y="5917"/>
                </a:cubicBezTo>
                <a:close/>
                <a:moveTo>
                  <a:pt x="1772" y="5607"/>
                </a:moveTo>
                <a:cubicBezTo>
                  <a:pt x="1722" y="5535"/>
                  <a:pt x="1687" y="5444"/>
                  <a:pt x="1663" y="5312"/>
                </a:cubicBezTo>
                <a:cubicBezTo>
                  <a:pt x="1719" y="5286"/>
                  <a:pt x="1776" y="5257"/>
                  <a:pt x="1839" y="5257"/>
                </a:cubicBezTo>
                <a:cubicBezTo>
                  <a:pt x="1860" y="5257"/>
                  <a:pt x="1879" y="5260"/>
                  <a:pt x="1896" y="5267"/>
                </a:cubicBezTo>
                <a:cubicBezTo>
                  <a:pt x="1975" y="5298"/>
                  <a:pt x="2015" y="5394"/>
                  <a:pt x="2058" y="5495"/>
                </a:cubicBezTo>
                <a:cubicBezTo>
                  <a:pt x="2101" y="5596"/>
                  <a:pt x="2145" y="5699"/>
                  <a:pt x="2232" y="5740"/>
                </a:cubicBezTo>
                <a:cubicBezTo>
                  <a:pt x="2179" y="5784"/>
                  <a:pt x="2114" y="5810"/>
                  <a:pt x="2061" y="5810"/>
                </a:cubicBezTo>
                <a:cubicBezTo>
                  <a:pt x="1965" y="5810"/>
                  <a:pt x="1814" y="5667"/>
                  <a:pt x="1772" y="5607"/>
                </a:cubicBezTo>
                <a:close/>
                <a:moveTo>
                  <a:pt x="1607" y="5309"/>
                </a:moveTo>
                <a:cubicBezTo>
                  <a:pt x="1626" y="5448"/>
                  <a:pt x="1620" y="5607"/>
                  <a:pt x="1555" y="5734"/>
                </a:cubicBezTo>
                <a:cubicBezTo>
                  <a:pt x="1503" y="5836"/>
                  <a:pt x="1433" y="5867"/>
                  <a:pt x="1329" y="5867"/>
                </a:cubicBezTo>
                <a:cubicBezTo>
                  <a:pt x="1241" y="5867"/>
                  <a:pt x="1191" y="5829"/>
                  <a:pt x="1123" y="5779"/>
                </a:cubicBezTo>
                <a:cubicBezTo>
                  <a:pt x="1173" y="5737"/>
                  <a:pt x="1197" y="5648"/>
                  <a:pt x="1223" y="5546"/>
                </a:cubicBezTo>
                <a:cubicBezTo>
                  <a:pt x="1256" y="5423"/>
                  <a:pt x="1292" y="5284"/>
                  <a:pt x="1378" y="5246"/>
                </a:cubicBezTo>
                <a:cubicBezTo>
                  <a:pt x="1394" y="5238"/>
                  <a:pt x="1413" y="5235"/>
                  <a:pt x="1433" y="5235"/>
                </a:cubicBezTo>
                <a:cubicBezTo>
                  <a:pt x="1506" y="5235"/>
                  <a:pt x="1551" y="5271"/>
                  <a:pt x="1607" y="5309"/>
                </a:cubicBezTo>
                <a:close/>
                <a:moveTo>
                  <a:pt x="1669" y="5250"/>
                </a:moveTo>
                <a:lnTo>
                  <a:pt x="1637" y="5264"/>
                </a:lnTo>
                <a:lnTo>
                  <a:pt x="1600" y="5240"/>
                </a:lnTo>
                <a:cubicBezTo>
                  <a:pt x="1613" y="5146"/>
                  <a:pt x="1647" y="5058"/>
                  <a:pt x="1701" y="4978"/>
                </a:cubicBezTo>
                <a:cubicBezTo>
                  <a:pt x="1708" y="4968"/>
                  <a:pt x="1715" y="4957"/>
                  <a:pt x="1724" y="4946"/>
                </a:cubicBezTo>
                <a:cubicBezTo>
                  <a:pt x="1741" y="4962"/>
                  <a:pt x="1758" y="4976"/>
                  <a:pt x="1776" y="4991"/>
                </a:cubicBezTo>
                <a:cubicBezTo>
                  <a:pt x="1770" y="5000"/>
                  <a:pt x="1764" y="5008"/>
                  <a:pt x="1758" y="5017"/>
                </a:cubicBezTo>
                <a:cubicBezTo>
                  <a:pt x="1710" y="5088"/>
                  <a:pt x="1680" y="5167"/>
                  <a:pt x="1669" y="5250"/>
                </a:cubicBezTo>
                <a:close/>
                <a:moveTo>
                  <a:pt x="4181" y="5931"/>
                </a:moveTo>
                <a:cubicBezTo>
                  <a:pt x="4179" y="5891"/>
                  <a:pt x="4175" y="5852"/>
                  <a:pt x="4172" y="5813"/>
                </a:cubicBezTo>
                <a:cubicBezTo>
                  <a:pt x="4144" y="5530"/>
                  <a:pt x="4096" y="5165"/>
                  <a:pt x="3866" y="4972"/>
                </a:cubicBezTo>
                <a:cubicBezTo>
                  <a:pt x="4033" y="5185"/>
                  <a:pt x="4090" y="5511"/>
                  <a:pt x="4118" y="5818"/>
                </a:cubicBezTo>
                <a:cubicBezTo>
                  <a:pt x="4123" y="5869"/>
                  <a:pt x="4127" y="5921"/>
                  <a:pt x="4130" y="5973"/>
                </a:cubicBezTo>
                <a:cubicBezTo>
                  <a:pt x="4122" y="5981"/>
                  <a:pt x="4115" y="5989"/>
                  <a:pt x="4108" y="5997"/>
                </a:cubicBezTo>
                <a:cubicBezTo>
                  <a:pt x="4062" y="6054"/>
                  <a:pt x="4034" y="6124"/>
                  <a:pt x="4022" y="6203"/>
                </a:cubicBezTo>
                <a:cubicBezTo>
                  <a:pt x="3985" y="6072"/>
                  <a:pt x="3953" y="5937"/>
                  <a:pt x="3922" y="5805"/>
                </a:cubicBezTo>
                <a:cubicBezTo>
                  <a:pt x="3856" y="5548"/>
                  <a:pt x="3797" y="5289"/>
                  <a:pt x="3693" y="5039"/>
                </a:cubicBezTo>
                <a:cubicBezTo>
                  <a:pt x="3579" y="4766"/>
                  <a:pt x="3409" y="4544"/>
                  <a:pt x="3165" y="4359"/>
                </a:cubicBezTo>
                <a:cubicBezTo>
                  <a:pt x="3215" y="4335"/>
                  <a:pt x="3263" y="4306"/>
                  <a:pt x="3309" y="4276"/>
                </a:cubicBezTo>
                <a:cubicBezTo>
                  <a:pt x="3563" y="4363"/>
                  <a:pt x="3803" y="4472"/>
                  <a:pt x="4006" y="4657"/>
                </a:cubicBezTo>
                <a:lnTo>
                  <a:pt x="4070" y="4716"/>
                </a:lnTo>
                <a:cubicBezTo>
                  <a:pt x="4041" y="4644"/>
                  <a:pt x="4022" y="4553"/>
                  <a:pt x="4077" y="4484"/>
                </a:cubicBezTo>
                <a:cubicBezTo>
                  <a:pt x="4099" y="4456"/>
                  <a:pt x="4129" y="4442"/>
                  <a:pt x="4168" y="4442"/>
                </a:cubicBezTo>
                <a:cubicBezTo>
                  <a:pt x="4232" y="4442"/>
                  <a:pt x="4284" y="4492"/>
                  <a:pt x="4284" y="4554"/>
                </a:cubicBezTo>
                <a:cubicBezTo>
                  <a:pt x="4284" y="4591"/>
                  <a:pt x="4267" y="4623"/>
                  <a:pt x="4236" y="4644"/>
                </a:cubicBezTo>
                <a:cubicBezTo>
                  <a:pt x="4177" y="4685"/>
                  <a:pt x="4117" y="4668"/>
                  <a:pt x="4063" y="4636"/>
                </a:cubicBezTo>
                <a:cubicBezTo>
                  <a:pt x="4090" y="4696"/>
                  <a:pt x="4118" y="4754"/>
                  <a:pt x="4154" y="4810"/>
                </a:cubicBezTo>
                <a:cubicBezTo>
                  <a:pt x="4182" y="4856"/>
                  <a:pt x="4214" y="4900"/>
                  <a:pt x="4242" y="4947"/>
                </a:cubicBezTo>
                <a:cubicBezTo>
                  <a:pt x="4406" y="5219"/>
                  <a:pt x="4456" y="5536"/>
                  <a:pt x="4442" y="5856"/>
                </a:cubicBezTo>
                <a:cubicBezTo>
                  <a:pt x="4350" y="5857"/>
                  <a:pt x="4257" y="5879"/>
                  <a:pt x="4181" y="5931"/>
                </a:cubicBezTo>
                <a:close/>
                <a:moveTo>
                  <a:pt x="4196" y="6487"/>
                </a:moveTo>
                <a:cubicBezTo>
                  <a:pt x="4220" y="6471"/>
                  <a:pt x="4278" y="6421"/>
                  <a:pt x="4368" y="6392"/>
                </a:cubicBezTo>
                <a:cubicBezTo>
                  <a:pt x="4346" y="6522"/>
                  <a:pt x="4336" y="6651"/>
                  <a:pt x="4355" y="6786"/>
                </a:cubicBezTo>
                <a:lnTo>
                  <a:pt x="4356" y="6792"/>
                </a:lnTo>
                <a:lnTo>
                  <a:pt x="4360" y="6798"/>
                </a:lnTo>
                <a:cubicBezTo>
                  <a:pt x="4617" y="7158"/>
                  <a:pt x="5014" y="7285"/>
                  <a:pt x="5438" y="7299"/>
                </a:cubicBezTo>
                <a:cubicBezTo>
                  <a:pt x="5416" y="7322"/>
                  <a:pt x="5392" y="7344"/>
                  <a:pt x="5368" y="7365"/>
                </a:cubicBezTo>
                <a:cubicBezTo>
                  <a:pt x="5090" y="7350"/>
                  <a:pt x="4764" y="7281"/>
                  <a:pt x="4540" y="7099"/>
                </a:cubicBezTo>
                <a:cubicBezTo>
                  <a:pt x="4465" y="7039"/>
                  <a:pt x="4399" y="6967"/>
                  <a:pt x="4331" y="6887"/>
                </a:cubicBezTo>
                <a:cubicBezTo>
                  <a:pt x="4205" y="6721"/>
                  <a:pt x="4059" y="6470"/>
                  <a:pt x="4071" y="6253"/>
                </a:cubicBezTo>
                <a:cubicBezTo>
                  <a:pt x="4076" y="6167"/>
                  <a:pt x="4102" y="6090"/>
                  <a:pt x="4150" y="6031"/>
                </a:cubicBezTo>
                <a:cubicBezTo>
                  <a:pt x="4240" y="5922"/>
                  <a:pt x="4430" y="5879"/>
                  <a:pt x="4564" y="5921"/>
                </a:cubicBezTo>
                <a:cubicBezTo>
                  <a:pt x="4708" y="5966"/>
                  <a:pt x="4763" y="6106"/>
                  <a:pt x="4808" y="6222"/>
                </a:cubicBezTo>
                <a:cubicBezTo>
                  <a:pt x="4859" y="6353"/>
                  <a:pt x="4974" y="6491"/>
                  <a:pt x="5094" y="6327"/>
                </a:cubicBezTo>
                <a:cubicBezTo>
                  <a:pt x="5073" y="6377"/>
                  <a:pt x="5035" y="6420"/>
                  <a:pt x="4988" y="6442"/>
                </a:cubicBezTo>
                <a:cubicBezTo>
                  <a:pt x="4962" y="6455"/>
                  <a:pt x="4934" y="6461"/>
                  <a:pt x="4904" y="6461"/>
                </a:cubicBezTo>
                <a:cubicBezTo>
                  <a:pt x="4854" y="6461"/>
                  <a:pt x="4799" y="6443"/>
                  <a:pt x="4742" y="6408"/>
                </a:cubicBezTo>
                <a:cubicBezTo>
                  <a:pt x="4632" y="6341"/>
                  <a:pt x="4540" y="6307"/>
                  <a:pt x="4468" y="6307"/>
                </a:cubicBezTo>
                <a:cubicBezTo>
                  <a:pt x="4367" y="6307"/>
                  <a:pt x="4236" y="6398"/>
                  <a:pt x="4196" y="6487"/>
                </a:cubicBezTo>
                <a:close/>
                <a:moveTo>
                  <a:pt x="4025" y="6395"/>
                </a:moveTo>
                <a:cubicBezTo>
                  <a:pt x="4026" y="6398"/>
                  <a:pt x="4026" y="6400"/>
                  <a:pt x="4026" y="6403"/>
                </a:cubicBezTo>
                <a:lnTo>
                  <a:pt x="4028" y="6403"/>
                </a:lnTo>
                <a:cubicBezTo>
                  <a:pt x="4086" y="6575"/>
                  <a:pt x="4159" y="6737"/>
                  <a:pt x="4258" y="6879"/>
                </a:cubicBezTo>
                <a:cubicBezTo>
                  <a:pt x="4052" y="6882"/>
                  <a:pt x="3902" y="7056"/>
                  <a:pt x="3745" y="7239"/>
                </a:cubicBezTo>
                <a:cubicBezTo>
                  <a:pt x="3661" y="7337"/>
                  <a:pt x="3573" y="7437"/>
                  <a:pt x="3475" y="7515"/>
                </a:cubicBezTo>
                <a:cubicBezTo>
                  <a:pt x="3462" y="7507"/>
                  <a:pt x="3448" y="7498"/>
                  <a:pt x="3433" y="7488"/>
                </a:cubicBezTo>
                <a:cubicBezTo>
                  <a:pt x="3716" y="7302"/>
                  <a:pt x="3690" y="6813"/>
                  <a:pt x="3660" y="6401"/>
                </a:cubicBezTo>
                <a:cubicBezTo>
                  <a:pt x="3700" y="6415"/>
                  <a:pt x="3735" y="6421"/>
                  <a:pt x="3764" y="6421"/>
                </a:cubicBezTo>
                <a:cubicBezTo>
                  <a:pt x="3828" y="6421"/>
                  <a:pt x="3869" y="6395"/>
                  <a:pt x="3892" y="6373"/>
                </a:cubicBezTo>
                <a:cubicBezTo>
                  <a:pt x="3959" y="6311"/>
                  <a:pt x="3974" y="6199"/>
                  <a:pt x="3931" y="6087"/>
                </a:cubicBezTo>
                <a:lnTo>
                  <a:pt x="3911" y="6035"/>
                </a:lnTo>
                <a:lnTo>
                  <a:pt x="3883" y="6083"/>
                </a:lnTo>
                <a:cubicBezTo>
                  <a:pt x="3846" y="6146"/>
                  <a:pt x="3800" y="6184"/>
                  <a:pt x="3752" y="6189"/>
                </a:cubicBezTo>
                <a:cubicBezTo>
                  <a:pt x="3748" y="6190"/>
                  <a:pt x="3744" y="6190"/>
                  <a:pt x="3740" y="6190"/>
                </a:cubicBezTo>
                <a:cubicBezTo>
                  <a:pt x="3706" y="6190"/>
                  <a:pt x="3673" y="6173"/>
                  <a:pt x="3642" y="6143"/>
                </a:cubicBezTo>
                <a:cubicBezTo>
                  <a:pt x="3637" y="6058"/>
                  <a:pt x="3632" y="5971"/>
                  <a:pt x="3633" y="5890"/>
                </a:cubicBezTo>
                <a:cubicBezTo>
                  <a:pt x="3644" y="5719"/>
                  <a:pt x="3691" y="5567"/>
                  <a:pt x="3772" y="5436"/>
                </a:cubicBezTo>
                <a:cubicBezTo>
                  <a:pt x="3808" y="5563"/>
                  <a:pt x="3840" y="5694"/>
                  <a:pt x="3869" y="5817"/>
                </a:cubicBezTo>
                <a:cubicBezTo>
                  <a:pt x="3915" y="6011"/>
                  <a:pt x="3962" y="6209"/>
                  <a:pt x="4025" y="6395"/>
                </a:cubicBezTo>
                <a:close/>
                <a:moveTo>
                  <a:pt x="4852" y="7131"/>
                </a:moveTo>
                <a:cubicBezTo>
                  <a:pt x="4819" y="7118"/>
                  <a:pt x="4787" y="7104"/>
                  <a:pt x="4757" y="7085"/>
                </a:cubicBezTo>
                <a:cubicBezTo>
                  <a:pt x="5237" y="6502"/>
                  <a:pt x="5200" y="6235"/>
                  <a:pt x="5149" y="5867"/>
                </a:cubicBezTo>
                <a:cubicBezTo>
                  <a:pt x="5141" y="5812"/>
                  <a:pt x="5135" y="5757"/>
                  <a:pt x="5129" y="5702"/>
                </a:cubicBezTo>
                <a:cubicBezTo>
                  <a:pt x="5162" y="5764"/>
                  <a:pt x="5207" y="5814"/>
                  <a:pt x="5260" y="5856"/>
                </a:cubicBezTo>
                <a:cubicBezTo>
                  <a:pt x="5362" y="5934"/>
                  <a:pt x="5497" y="5977"/>
                  <a:pt x="5655" y="5996"/>
                </a:cubicBezTo>
                <a:cubicBezTo>
                  <a:pt x="5675" y="6215"/>
                  <a:pt x="5646" y="6392"/>
                  <a:pt x="5565" y="6537"/>
                </a:cubicBezTo>
                <a:lnTo>
                  <a:pt x="5565" y="6538"/>
                </a:lnTo>
                <a:lnTo>
                  <a:pt x="5564" y="6540"/>
                </a:lnTo>
                <a:cubicBezTo>
                  <a:pt x="5539" y="6601"/>
                  <a:pt x="5467" y="6777"/>
                  <a:pt x="5562" y="6913"/>
                </a:cubicBezTo>
                <a:cubicBezTo>
                  <a:pt x="5520" y="6913"/>
                  <a:pt x="5483" y="6898"/>
                  <a:pt x="5461" y="6870"/>
                </a:cubicBezTo>
                <a:cubicBezTo>
                  <a:pt x="5418" y="6824"/>
                  <a:pt x="5438" y="6722"/>
                  <a:pt x="5451" y="6673"/>
                </a:cubicBezTo>
                <a:cubicBezTo>
                  <a:pt x="5343" y="6800"/>
                  <a:pt x="5251" y="6864"/>
                  <a:pt x="5115" y="6943"/>
                </a:cubicBezTo>
                <a:cubicBezTo>
                  <a:pt x="5019" y="7004"/>
                  <a:pt x="4927" y="7061"/>
                  <a:pt x="4852" y="7131"/>
                </a:cubicBezTo>
                <a:close/>
                <a:moveTo>
                  <a:pt x="4301" y="6935"/>
                </a:moveTo>
                <a:cubicBezTo>
                  <a:pt x="4380" y="7027"/>
                  <a:pt x="4465" y="7116"/>
                  <a:pt x="4565" y="7186"/>
                </a:cubicBezTo>
                <a:cubicBezTo>
                  <a:pt x="4317" y="7214"/>
                  <a:pt x="4154" y="7343"/>
                  <a:pt x="3996" y="7467"/>
                </a:cubicBezTo>
                <a:cubicBezTo>
                  <a:pt x="3919" y="7528"/>
                  <a:pt x="3840" y="7591"/>
                  <a:pt x="3752" y="7641"/>
                </a:cubicBezTo>
                <a:cubicBezTo>
                  <a:pt x="3516" y="7761"/>
                  <a:pt x="3306" y="7772"/>
                  <a:pt x="3033" y="7701"/>
                </a:cubicBezTo>
                <a:cubicBezTo>
                  <a:pt x="3167" y="7718"/>
                  <a:pt x="3316" y="7689"/>
                  <a:pt x="3431" y="7617"/>
                </a:cubicBezTo>
                <a:lnTo>
                  <a:pt x="3431" y="7617"/>
                </a:lnTo>
                <a:cubicBezTo>
                  <a:pt x="3569" y="7531"/>
                  <a:pt x="3681" y="7396"/>
                  <a:pt x="3786" y="7274"/>
                </a:cubicBezTo>
                <a:cubicBezTo>
                  <a:pt x="3946" y="7088"/>
                  <a:pt x="4097" y="6912"/>
                  <a:pt x="4301" y="6935"/>
                </a:cubicBezTo>
                <a:close/>
                <a:moveTo>
                  <a:pt x="4667" y="7247"/>
                </a:moveTo>
                <a:cubicBezTo>
                  <a:pt x="4689" y="7258"/>
                  <a:pt x="4711" y="7268"/>
                  <a:pt x="4734" y="7278"/>
                </a:cubicBezTo>
                <a:lnTo>
                  <a:pt x="4728" y="7289"/>
                </a:lnTo>
                <a:lnTo>
                  <a:pt x="4703" y="7339"/>
                </a:lnTo>
                <a:lnTo>
                  <a:pt x="4761" y="7326"/>
                </a:lnTo>
                <a:lnTo>
                  <a:pt x="4759" y="7326"/>
                </a:lnTo>
                <a:lnTo>
                  <a:pt x="4763" y="7326"/>
                </a:lnTo>
                <a:cubicBezTo>
                  <a:pt x="4826" y="7326"/>
                  <a:pt x="4880" y="7380"/>
                  <a:pt x="4880" y="7443"/>
                </a:cubicBezTo>
                <a:cubicBezTo>
                  <a:pt x="4880" y="7508"/>
                  <a:pt x="4827" y="7560"/>
                  <a:pt x="4763" y="7560"/>
                </a:cubicBezTo>
                <a:cubicBezTo>
                  <a:pt x="4728" y="7560"/>
                  <a:pt x="4701" y="7549"/>
                  <a:pt x="4681" y="7528"/>
                </a:cubicBezTo>
                <a:cubicBezTo>
                  <a:pt x="4651" y="7496"/>
                  <a:pt x="4635" y="7437"/>
                  <a:pt x="4639" y="7371"/>
                </a:cubicBezTo>
                <a:cubicBezTo>
                  <a:pt x="4642" y="7331"/>
                  <a:pt x="4651" y="7290"/>
                  <a:pt x="4667" y="7247"/>
                </a:cubicBezTo>
                <a:close/>
                <a:moveTo>
                  <a:pt x="4983" y="7747"/>
                </a:moveTo>
                <a:cubicBezTo>
                  <a:pt x="4882" y="7788"/>
                  <a:pt x="4776" y="7821"/>
                  <a:pt x="4668" y="7843"/>
                </a:cubicBezTo>
                <a:cubicBezTo>
                  <a:pt x="4552" y="7866"/>
                  <a:pt x="4434" y="7878"/>
                  <a:pt x="4319" y="7878"/>
                </a:cubicBezTo>
                <a:cubicBezTo>
                  <a:pt x="4086" y="7878"/>
                  <a:pt x="3861" y="7833"/>
                  <a:pt x="3650" y="7744"/>
                </a:cubicBezTo>
                <a:cubicBezTo>
                  <a:pt x="3681" y="7732"/>
                  <a:pt x="3712" y="7719"/>
                  <a:pt x="3742" y="7705"/>
                </a:cubicBezTo>
                <a:cubicBezTo>
                  <a:pt x="3763" y="7714"/>
                  <a:pt x="3785" y="7722"/>
                  <a:pt x="3808" y="7728"/>
                </a:cubicBezTo>
                <a:cubicBezTo>
                  <a:pt x="3860" y="7745"/>
                  <a:pt x="3911" y="7754"/>
                  <a:pt x="3960" y="7754"/>
                </a:cubicBezTo>
                <a:cubicBezTo>
                  <a:pt x="4094" y="7754"/>
                  <a:pt x="4213" y="7691"/>
                  <a:pt x="4302" y="7574"/>
                </a:cubicBezTo>
                <a:cubicBezTo>
                  <a:pt x="4329" y="7615"/>
                  <a:pt x="4340" y="7652"/>
                  <a:pt x="4334" y="7682"/>
                </a:cubicBezTo>
                <a:cubicBezTo>
                  <a:pt x="4328" y="7712"/>
                  <a:pt x="4307" y="7737"/>
                  <a:pt x="4270" y="7758"/>
                </a:cubicBezTo>
                <a:lnTo>
                  <a:pt x="4183" y="7808"/>
                </a:lnTo>
                <a:lnTo>
                  <a:pt x="4319" y="7808"/>
                </a:lnTo>
                <a:cubicBezTo>
                  <a:pt x="4434" y="7808"/>
                  <a:pt x="4547" y="7798"/>
                  <a:pt x="4654" y="7776"/>
                </a:cubicBezTo>
                <a:cubicBezTo>
                  <a:pt x="4760" y="7754"/>
                  <a:pt x="4862" y="7723"/>
                  <a:pt x="4957" y="7683"/>
                </a:cubicBezTo>
                <a:cubicBezTo>
                  <a:pt x="5459" y="7471"/>
                  <a:pt x="5814" y="7028"/>
                  <a:pt x="5924" y="6485"/>
                </a:cubicBezTo>
                <a:cubicBezTo>
                  <a:pt x="5957" y="6325"/>
                  <a:pt x="5952" y="6144"/>
                  <a:pt x="5909" y="5960"/>
                </a:cubicBezTo>
                <a:cubicBezTo>
                  <a:pt x="5933" y="5950"/>
                  <a:pt x="5950" y="5943"/>
                  <a:pt x="5971" y="5931"/>
                </a:cubicBezTo>
                <a:cubicBezTo>
                  <a:pt x="6012" y="6102"/>
                  <a:pt x="6022" y="6266"/>
                  <a:pt x="5995" y="6438"/>
                </a:cubicBezTo>
                <a:cubicBezTo>
                  <a:pt x="6027" y="6352"/>
                  <a:pt x="6070" y="6302"/>
                  <a:pt x="6134" y="6302"/>
                </a:cubicBezTo>
                <a:cubicBezTo>
                  <a:pt x="6136" y="6302"/>
                  <a:pt x="6137" y="6302"/>
                  <a:pt x="6138" y="6302"/>
                </a:cubicBezTo>
                <a:cubicBezTo>
                  <a:pt x="6182" y="6304"/>
                  <a:pt x="6222" y="6336"/>
                  <a:pt x="6252" y="6389"/>
                </a:cubicBezTo>
                <a:cubicBezTo>
                  <a:pt x="6054" y="6408"/>
                  <a:pt x="5981" y="6566"/>
                  <a:pt x="5943" y="6686"/>
                </a:cubicBezTo>
                <a:cubicBezTo>
                  <a:pt x="5795" y="7151"/>
                  <a:pt x="5435" y="7558"/>
                  <a:pt x="4983" y="7747"/>
                </a:cubicBezTo>
                <a:close/>
                <a:moveTo>
                  <a:pt x="5605" y="7367"/>
                </a:moveTo>
                <a:cubicBezTo>
                  <a:pt x="5627" y="7344"/>
                  <a:pt x="5649" y="7320"/>
                  <a:pt x="5670" y="7296"/>
                </a:cubicBezTo>
                <a:cubicBezTo>
                  <a:pt x="5914" y="7282"/>
                  <a:pt x="6151" y="7208"/>
                  <a:pt x="6375" y="7074"/>
                </a:cubicBezTo>
                <a:cubicBezTo>
                  <a:pt x="6541" y="7094"/>
                  <a:pt x="6612" y="6990"/>
                  <a:pt x="6680" y="6844"/>
                </a:cubicBezTo>
                <a:cubicBezTo>
                  <a:pt x="6719" y="6809"/>
                  <a:pt x="6758" y="6769"/>
                  <a:pt x="6800" y="6723"/>
                </a:cubicBezTo>
                <a:cubicBezTo>
                  <a:pt x="7022" y="6479"/>
                  <a:pt x="7186" y="6183"/>
                  <a:pt x="7274" y="5868"/>
                </a:cubicBezTo>
                <a:cubicBezTo>
                  <a:pt x="7348" y="5601"/>
                  <a:pt x="7364" y="5219"/>
                  <a:pt x="7281" y="4952"/>
                </a:cubicBezTo>
                <a:cubicBezTo>
                  <a:pt x="7259" y="4881"/>
                  <a:pt x="7231" y="4813"/>
                  <a:pt x="7198" y="4748"/>
                </a:cubicBezTo>
                <a:lnTo>
                  <a:pt x="7207" y="4756"/>
                </a:lnTo>
                <a:cubicBezTo>
                  <a:pt x="7240" y="4784"/>
                  <a:pt x="7274" y="4814"/>
                  <a:pt x="7312" y="4833"/>
                </a:cubicBezTo>
                <a:cubicBezTo>
                  <a:pt x="7327" y="4871"/>
                  <a:pt x="7338" y="4902"/>
                  <a:pt x="7347" y="4932"/>
                </a:cubicBezTo>
                <a:cubicBezTo>
                  <a:pt x="7442" y="5239"/>
                  <a:pt x="7428" y="5578"/>
                  <a:pt x="7341" y="5886"/>
                </a:cubicBezTo>
                <a:cubicBezTo>
                  <a:pt x="7249" y="6214"/>
                  <a:pt x="7080" y="6519"/>
                  <a:pt x="6851" y="6770"/>
                </a:cubicBezTo>
                <a:cubicBezTo>
                  <a:pt x="6519" y="7135"/>
                  <a:pt x="6093" y="7347"/>
                  <a:pt x="5652" y="7367"/>
                </a:cubicBezTo>
                <a:lnTo>
                  <a:pt x="5605" y="7367"/>
                </a:lnTo>
                <a:close/>
                <a:moveTo>
                  <a:pt x="5721" y="7237"/>
                </a:moveTo>
                <a:cubicBezTo>
                  <a:pt x="5842" y="7086"/>
                  <a:pt x="5935" y="6889"/>
                  <a:pt x="5995" y="6703"/>
                </a:cubicBezTo>
                <a:cubicBezTo>
                  <a:pt x="6052" y="6521"/>
                  <a:pt x="6144" y="6441"/>
                  <a:pt x="6294" y="6441"/>
                </a:cubicBezTo>
                <a:lnTo>
                  <a:pt x="6334" y="6441"/>
                </a:lnTo>
                <a:lnTo>
                  <a:pt x="6319" y="6404"/>
                </a:lnTo>
                <a:cubicBezTo>
                  <a:pt x="6281" y="6310"/>
                  <a:pt x="6215" y="6252"/>
                  <a:pt x="6141" y="6248"/>
                </a:cubicBezTo>
                <a:cubicBezTo>
                  <a:pt x="6139" y="6248"/>
                  <a:pt x="6136" y="6248"/>
                  <a:pt x="6134" y="6248"/>
                </a:cubicBezTo>
                <a:cubicBezTo>
                  <a:pt x="6110" y="6248"/>
                  <a:pt x="6087" y="6255"/>
                  <a:pt x="6067" y="6266"/>
                </a:cubicBezTo>
                <a:cubicBezTo>
                  <a:pt x="6066" y="6148"/>
                  <a:pt x="6050" y="6025"/>
                  <a:pt x="6020" y="5903"/>
                </a:cubicBezTo>
                <a:lnTo>
                  <a:pt x="6021" y="5903"/>
                </a:lnTo>
                <a:cubicBezTo>
                  <a:pt x="6135" y="5835"/>
                  <a:pt x="6222" y="5695"/>
                  <a:pt x="6232" y="5561"/>
                </a:cubicBezTo>
                <a:cubicBezTo>
                  <a:pt x="6239" y="5457"/>
                  <a:pt x="6208" y="5299"/>
                  <a:pt x="6016" y="5134"/>
                </a:cubicBezTo>
                <a:lnTo>
                  <a:pt x="5976" y="5101"/>
                </a:lnTo>
                <a:lnTo>
                  <a:pt x="5971" y="5152"/>
                </a:lnTo>
                <a:cubicBezTo>
                  <a:pt x="5960" y="5272"/>
                  <a:pt x="5900" y="5355"/>
                  <a:pt x="5799" y="5395"/>
                </a:cubicBezTo>
                <a:cubicBezTo>
                  <a:pt x="5698" y="5240"/>
                  <a:pt x="5573" y="5110"/>
                  <a:pt x="5437" y="5018"/>
                </a:cubicBezTo>
                <a:cubicBezTo>
                  <a:pt x="5393" y="4988"/>
                  <a:pt x="5348" y="4963"/>
                  <a:pt x="5302" y="4941"/>
                </a:cubicBezTo>
                <a:cubicBezTo>
                  <a:pt x="5311" y="4908"/>
                  <a:pt x="5322" y="4877"/>
                  <a:pt x="5333" y="4847"/>
                </a:cubicBezTo>
                <a:cubicBezTo>
                  <a:pt x="5434" y="4878"/>
                  <a:pt x="5538" y="4910"/>
                  <a:pt x="5642" y="4934"/>
                </a:cubicBezTo>
                <a:lnTo>
                  <a:pt x="5650" y="4936"/>
                </a:lnTo>
                <a:lnTo>
                  <a:pt x="5650" y="4936"/>
                </a:lnTo>
                <a:cubicBezTo>
                  <a:pt x="5753" y="4959"/>
                  <a:pt x="5855" y="4975"/>
                  <a:pt x="5953" y="4975"/>
                </a:cubicBezTo>
                <a:cubicBezTo>
                  <a:pt x="6123" y="4975"/>
                  <a:pt x="6280" y="4928"/>
                  <a:pt x="6409" y="4795"/>
                </a:cubicBezTo>
                <a:cubicBezTo>
                  <a:pt x="6384" y="5057"/>
                  <a:pt x="6398" y="5357"/>
                  <a:pt x="6608" y="5559"/>
                </a:cubicBezTo>
                <a:cubicBezTo>
                  <a:pt x="6384" y="5842"/>
                  <a:pt x="6425" y="6055"/>
                  <a:pt x="6470" y="6280"/>
                </a:cubicBezTo>
                <a:cubicBezTo>
                  <a:pt x="6495" y="6407"/>
                  <a:pt x="6521" y="6535"/>
                  <a:pt x="6502" y="6688"/>
                </a:cubicBezTo>
                <a:cubicBezTo>
                  <a:pt x="6392" y="6564"/>
                  <a:pt x="6163" y="6689"/>
                  <a:pt x="6175" y="6854"/>
                </a:cubicBezTo>
                <a:cubicBezTo>
                  <a:pt x="6175" y="6943"/>
                  <a:pt x="6226" y="7022"/>
                  <a:pt x="6298" y="7056"/>
                </a:cubicBezTo>
                <a:cubicBezTo>
                  <a:pt x="6112" y="7158"/>
                  <a:pt x="5919" y="7219"/>
                  <a:pt x="5721" y="7237"/>
                </a:cubicBezTo>
                <a:close/>
                <a:moveTo>
                  <a:pt x="5651" y="5941"/>
                </a:moveTo>
                <a:cubicBezTo>
                  <a:pt x="5507" y="5923"/>
                  <a:pt x="5384" y="5883"/>
                  <a:pt x="5293" y="5813"/>
                </a:cubicBezTo>
                <a:cubicBezTo>
                  <a:pt x="5194" y="5737"/>
                  <a:pt x="5131" y="5623"/>
                  <a:pt x="5116" y="5459"/>
                </a:cubicBezTo>
                <a:cubicBezTo>
                  <a:pt x="5114" y="5239"/>
                  <a:pt x="5140" y="5021"/>
                  <a:pt x="5215" y="4809"/>
                </a:cubicBezTo>
                <a:cubicBezTo>
                  <a:pt x="5237" y="4816"/>
                  <a:pt x="5259" y="4823"/>
                  <a:pt x="5281" y="4830"/>
                </a:cubicBezTo>
                <a:cubicBezTo>
                  <a:pt x="5237" y="4950"/>
                  <a:pt x="5208" y="5070"/>
                  <a:pt x="5190" y="5198"/>
                </a:cubicBezTo>
                <a:lnTo>
                  <a:pt x="5190" y="5206"/>
                </a:lnTo>
                <a:cubicBezTo>
                  <a:pt x="5224" y="5403"/>
                  <a:pt x="5532" y="5499"/>
                  <a:pt x="5716" y="5476"/>
                </a:cubicBezTo>
                <a:cubicBezTo>
                  <a:pt x="5861" y="5458"/>
                  <a:pt x="5985" y="5358"/>
                  <a:pt x="6017" y="5209"/>
                </a:cubicBezTo>
                <a:cubicBezTo>
                  <a:pt x="6131" y="5319"/>
                  <a:pt x="6186" y="5438"/>
                  <a:pt x="6178" y="5558"/>
                </a:cubicBezTo>
                <a:cubicBezTo>
                  <a:pt x="6160" y="5812"/>
                  <a:pt x="5884" y="5971"/>
                  <a:pt x="5651" y="5941"/>
                </a:cubicBezTo>
                <a:close/>
                <a:moveTo>
                  <a:pt x="5748" y="5415"/>
                </a:moveTo>
                <a:cubicBezTo>
                  <a:pt x="5735" y="5419"/>
                  <a:pt x="5722" y="5421"/>
                  <a:pt x="5709" y="5423"/>
                </a:cubicBezTo>
                <a:cubicBezTo>
                  <a:pt x="5697" y="5424"/>
                  <a:pt x="5685" y="5425"/>
                  <a:pt x="5671" y="5425"/>
                </a:cubicBezTo>
                <a:cubicBezTo>
                  <a:pt x="5585" y="5301"/>
                  <a:pt x="5480" y="5196"/>
                  <a:pt x="5368" y="5120"/>
                </a:cubicBezTo>
                <a:cubicBezTo>
                  <a:pt x="5337" y="5099"/>
                  <a:pt x="5304" y="5080"/>
                  <a:pt x="5268" y="5061"/>
                </a:cubicBezTo>
                <a:cubicBezTo>
                  <a:pt x="5273" y="5039"/>
                  <a:pt x="5279" y="5015"/>
                  <a:pt x="5285" y="4992"/>
                </a:cubicBezTo>
                <a:cubicBezTo>
                  <a:pt x="5326" y="5012"/>
                  <a:pt x="5367" y="5036"/>
                  <a:pt x="5407" y="5063"/>
                </a:cubicBezTo>
                <a:cubicBezTo>
                  <a:pt x="5535" y="5149"/>
                  <a:pt x="5652" y="5270"/>
                  <a:pt x="5748" y="5415"/>
                </a:cubicBezTo>
                <a:close/>
                <a:moveTo>
                  <a:pt x="5123" y="4927"/>
                </a:moveTo>
                <a:cubicBezTo>
                  <a:pt x="5117" y="4950"/>
                  <a:pt x="5111" y="4973"/>
                  <a:pt x="5105" y="4996"/>
                </a:cubicBezTo>
                <a:cubicBezTo>
                  <a:pt x="5009" y="4976"/>
                  <a:pt x="4855" y="4998"/>
                  <a:pt x="4788" y="5058"/>
                </a:cubicBezTo>
                <a:lnTo>
                  <a:pt x="4753" y="5090"/>
                </a:lnTo>
                <a:lnTo>
                  <a:pt x="4798" y="5104"/>
                </a:lnTo>
                <a:cubicBezTo>
                  <a:pt x="4852" y="5120"/>
                  <a:pt x="4889" y="5173"/>
                  <a:pt x="4889" y="5232"/>
                </a:cubicBezTo>
                <a:cubicBezTo>
                  <a:pt x="4889" y="5305"/>
                  <a:pt x="4832" y="5365"/>
                  <a:pt x="4763" y="5365"/>
                </a:cubicBezTo>
                <a:cubicBezTo>
                  <a:pt x="4693" y="5365"/>
                  <a:pt x="4636" y="5305"/>
                  <a:pt x="4636" y="5232"/>
                </a:cubicBezTo>
                <a:cubicBezTo>
                  <a:pt x="4636" y="5063"/>
                  <a:pt x="4874" y="4963"/>
                  <a:pt x="4961" y="4955"/>
                </a:cubicBezTo>
                <a:cubicBezTo>
                  <a:pt x="4810" y="4932"/>
                  <a:pt x="4662" y="4922"/>
                  <a:pt x="4509" y="4942"/>
                </a:cubicBezTo>
                <a:cubicBezTo>
                  <a:pt x="4446" y="4952"/>
                  <a:pt x="4383" y="4965"/>
                  <a:pt x="4323" y="4981"/>
                </a:cubicBezTo>
                <a:cubicBezTo>
                  <a:pt x="4312" y="4960"/>
                  <a:pt x="4300" y="4940"/>
                  <a:pt x="4288" y="4920"/>
                </a:cubicBezTo>
                <a:lnTo>
                  <a:pt x="4288" y="4919"/>
                </a:lnTo>
                <a:cubicBezTo>
                  <a:pt x="4357" y="4899"/>
                  <a:pt x="4428" y="4884"/>
                  <a:pt x="4501" y="4874"/>
                </a:cubicBezTo>
                <a:cubicBezTo>
                  <a:pt x="4709" y="4847"/>
                  <a:pt x="4929" y="4865"/>
                  <a:pt x="5123" y="4927"/>
                </a:cubicBezTo>
                <a:close/>
                <a:moveTo>
                  <a:pt x="5092" y="5049"/>
                </a:moveTo>
                <a:lnTo>
                  <a:pt x="5089" y="5062"/>
                </a:lnTo>
                <a:lnTo>
                  <a:pt x="5091" y="5063"/>
                </a:lnTo>
                <a:cubicBezTo>
                  <a:pt x="5033" y="5420"/>
                  <a:pt x="5066" y="5661"/>
                  <a:pt x="5095" y="5875"/>
                </a:cubicBezTo>
                <a:cubicBezTo>
                  <a:pt x="5108" y="5962"/>
                  <a:pt x="5118" y="6043"/>
                  <a:pt x="5122" y="6125"/>
                </a:cubicBezTo>
                <a:cubicBezTo>
                  <a:pt x="5036" y="5971"/>
                  <a:pt x="4852" y="6097"/>
                  <a:pt x="4877" y="6250"/>
                </a:cubicBezTo>
                <a:cubicBezTo>
                  <a:pt x="4871" y="6235"/>
                  <a:pt x="4865" y="6219"/>
                  <a:pt x="4858" y="6202"/>
                </a:cubicBezTo>
                <a:cubicBezTo>
                  <a:pt x="4804" y="6062"/>
                  <a:pt x="4729" y="5872"/>
                  <a:pt x="4496" y="5854"/>
                </a:cubicBezTo>
                <a:cubicBezTo>
                  <a:pt x="4503" y="5529"/>
                  <a:pt x="4455" y="5259"/>
                  <a:pt x="4349" y="5031"/>
                </a:cubicBezTo>
                <a:cubicBezTo>
                  <a:pt x="4403" y="5016"/>
                  <a:pt x="4459" y="5004"/>
                  <a:pt x="4516" y="4996"/>
                </a:cubicBezTo>
                <a:cubicBezTo>
                  <a:pt x="4575" y="4988"/>
                  <a:pt x="4634" y="4984"/>
                  <a:pt x="4693" y="4984"/>
                </a:cubicBezTo>
                <a:cubicBezTo>
                  <a:pt x="4715" y="4984"/>
                  <a:pt x="4737" y="4985"/>
                  <a:pt x="4759" y="4987"/>
                </a:cubicBezTo>
                <a:cubicBezTo>
                  <a:pt x="4667" y="5038"/>
                  <a:pt x="4582" y="5128"/>
                  <a:pt x="4582" y="5232"/>
                </a:cubicBezTo>
                <a:cubicBezTo>
                  <a:pt x="4582" y="5335"/>
                  <a:pt x="4663" y="5419"/>
                  <a:pt x="4763" y="5419"/>
                </a:cubicBezTo>
                <a:cubicBezTo>
                  <a:pt x="4862" y="5419"/>
                  <a:pt x="4943" y="5335"/>
                  <a:pt x="4943" y="5232"/>
                </a:cubicBezTo>
                <a:cubicBezTo>
                  <a:pt x="4943" y="5168"/>
                  <a:pt x="4911" y="5109"/>
                  <a:pt x="4861" y="5075"/>
                </a:cubicBezTo>
                <a:cubicBezTo>
                  <a:pt x="4906" y="5054"/>
                  <a:pt x="4972" y="5043"/>
                  <a:pt x="5029" y="5043"/>
                </a:cubicBezTo>
                <a:cubicBezTo>
                  <a:pt x="5053" y="5043"/>
                  <a:pt x="5073" y="5045"/>
                  <a:pt x="5092" y="5049"/>
                </a:cubicBezTo>
                <a:close/>
                <a:moveTo>
                  <a:pt x="1930" y="6714"/>
                </a:moveTo>
                <a:cubicBezTo>
                  <a:pt x="1922" y="6736"/>
                  <a:pt x="1916" y="6758"/>
                  <a:pt x="1912" y="6781"/>
                </a:cubicBezTo>
                <a:lnTo>
                  <a:pt x="1882" y="6773"/>
                </a:lnTo>
                <a:cubicBezTo>
                  <a:pt x="1421" y="6640"/>
                  <a:pt x="1060" y="6348"/>
                  <a:pt x="890" y="5971"/>
                </a:cubicBezTo>
                <a:lnTo>
                  <a:pt x="890" y="5971"/>
                </a:lnTo>
                <a:cubicBezTo>
                  <a:pt x="859" y="5906"/>
                  <a:pt x="843" y="5854"/>
                  <a:pt x="827" y="5803"/>
                </a:cubicBezTo>
                <a:cubicBezTo>
                  <a:pt x="823" y="5790"/>
                  <a:pt x="819" y="5776"/>
                  <a:pt x="815" y="5763"/>
                </a:cubicBezTo>
                <a:cubicBezTo>
                  <a:pt x="875" y="5832"/>
                  <a:pt x="930" y="5899"/>
                  <a:pt x="959" y="5955"/>
                </a:cubicBezTo>
                <a:lnTo>
                  <a:pt x="959" y="5955"/>
                </a:lnTo>
                <a:cubicBezTo>
                  <a:pt x="1121" y="6304"/>
                  <a:pt x="1463" y="6580"/>
                  <a:pt x="1901" y="6706"/>
                </a:cubicBezTo>
                <a:cubicBezTo>
                  <a:pt x="1910" y="6709"/>
                  <a:pt x="1920" y="6712"/>
                  <a:pt x="1930" y="6714"/>
                </a:cubicBezTo>
                <a:close/>
                <a:moveTo>
                  <a:pt x="1971" y="6763"/>
                </a:moveTo>
                <a:cubicBezTo>
                  <a:pt x="2011" y="6612"/>
                  <a:pt x="2133" y="6523"/>
                  <a:pt x="2256" y="6433"/>
                </a:cubicBezTo>
                <a:cubicBezTo>
                  <a:pt x="2358" y="6358"/>
                  <a:pt x="2463" y="6281"/>
                  <a:pt x="2527" y="6172"/>
                </a:cubicBezTo>
                <a:cubicBezTo>
                  <a:pt x="2528" y="6212"/>
                  <a:pt x="2530" y="6252"/>
                  <a:pt x="2534" y="6291"/>
                </a:cubicBezTo>
                <a:cubicBezTo>
                  <a:pt x="2505" y="6346"/>
                  <a:pt x="2475" y="6388"/>
                  <a:pt x="2441" y="6442"/>
                </a:cubicBezTo>
                <a:cubicBezTo>
                  <a:pt x="2354" y="6581"/>
                  <a:pt x="2264" y="6726"/>
                  <a:pt x="2264" y="6897"/>
                </a:cubicBezTo>
                <a:cubicBezTo>
                  <a:pt x="2263" y="7182"/>
                  <a:pt x="2482" y="7460"/>
                  <a:pt x="2742" y="7603"/>
                </a:cubicBezTo>
                <a:cubicBezTo>
                  <a:pt x="2464" y="7491"/>
                  <a:pt x="2004" y="7254"/>
                  <a:pt x="1962" y="6910"/>
                </a:cubicBezTo>
                <a:cubicBezTo>
                  <a:pt x="1956" y="6860"/>
                  <a:pt x="1959" y="6812"/>
                  <a:pt x="1971" y="6763"/>
                </a:cubicBezTo>
                <a:close/>
                <a:moveTo>
                  <a:pt x="3729" y="5284"/>
                </a:moveTo>
                <a:cubicBezTo>
                  <a:pt x="3737" y="5309"/>
                  <a:pt x="3746" y="5336"/>
                  <a:pt x="3754" y="5365"/>
                </a:cubicBezTo>
                <a:lnTo>
                  <a:pt x="3753" y="5366"/>
                </a:lnTo>
                <a:cubicBezTo>
                  <a:pt x="3753" y="5366"/>
                  <a:pt x="3740" y="5385"/>
                  <a:pt x="3741" y="5384"/>
                </a:cubicBezTo>
                <a:cubicBezTo>
                  <a:pt x="3646" y="5527"/>
                  <a:pt x="3591" y="5696"/>
                  <a:pt x="3579" y="5887"/>
                </a:cubicBezTo>
                <a:lnTo>
                  <a:pt x="3579" y="5888"/>
                </a:lnTo>
                <a:cubicBezTo>
                  <a:pt x="3578" y="5970"/>
                  <a:pt x="3582" y="6057"/>
                  <a:pt x="3588" y="6141"/>
                </a:cubicBezTo>
                <a:cubicBezTo>
                  <a:pt x="3589" y="6159"/>
                  <a:pt x="3585" y="6162"/>
                  <a:pt x="3600" y="6178"/>
                </a:cubicBezTo>
                <a:cubicBezTo>
                  <a:pt x="3642" y="6221"/>
                  <a:pt x="3690" y="6244"/>
                  <a:pt x="3739" y="6244"/>
                </a:cubicBezTo>
                <a:cubicBezTo>
                  <a:pt x="3746" y="6244"/>
                  <a:pt x="3752" y="6244"/>
                  <a:pt x="3758" y="6243"/>
                </a:cubicBezTo>
                <a:cubicBezTo>
                  <a:pt x="3808" y="6237"/>
                  <a:pt x="3856" y="6208"/>
                  <a:pt x="3896" y="6159"/>
                </a:cubicBezTo>
                <a:cubicBezTo>
                  <a:pt x="3910" y="6230"/>
                  <a:pt x="3895" y="6296"/>
                  <a:pt x="3855" y="6334"/>
                </a:cubicBezTo>
                <a:cubicBezTo>
                  <a:pt x="3809" y="6377"/>
                  <a:pt x="3733" y="6377"/>
                  <a:pt x="3642" y="6335"/>
                </a:cubicBezTo>
                <a:lnTo>
                  <a:pt x="3600" y="6315"/>
                </a:lnTo>
                <a:lnTo>
                  <a:pt x="3603" y="6361"/>
                </a:lnTo>
                <a:cubicBezTo>
                  <a:pt x="3634" y="6777"/>
                  <a:pt x="3672" y="7293"/>
                  <a:pt x="3382" y="7456"/>
                </a:cubicBezTo>
                <a:cubicBezTo>
                  <a:pt x="3362" y="7442"/>
                  <a:pt x="3343" y="7427"/>
                  <a:pt x="3324" y="7413"/>
                </a:cubicBezTo>
                <a:cubicBezTo>
                  <a:pt x="3310" y="7402"/>
                  <a:pt x="3296" y="7390"/>
                  <a:pt x="3282" y="7378"/>
                </a:cubicBezTo>
                <a:cubicBezTo>
                  <a:pt x="3509" y="7225"/>
                  <a:pt x="3399" y="6905"/>
                  <a:pt x="3283" y="6566"/>
                </a:cubicBezTo>
                <a:cubicBezTo>
                  <a:pt x="3190" y="6298"/>
                  <a:pt x="3079" y="6000"/>
                  <a:pt x="3133" y="5715"/>
                </a:cubicBezTo>
                <a:lnTo>
                  <a:pt x="3146" y="5647"/>
                </a:lnTo>
                <a:lnTo>
                  <a:pt x="3090" y="5688"/>
                </a:lnTo>
                <a:cubicBezTo>
                  <a:pt x="3038" y="5727"/>
                  <a:pt x="2963" y="5765"/>
                  <a:pt x="2905" y="5727"/>
                </a:cubicBezTo>
                <a:cubicBezTo>
                  <a:pt x="2843" y="5686"/>
                  <a:pt x="2818" y="5571"/>
                  <a:pt x="2838" y="5439"/>
                </a:cubicBezTo>
                <a:cubicBezTo>
                  <a:pt x="3027" y="5570"/>
                  <a:pt x="3350" y="5562"/>
                  <a:pt x="3553" y="5468"/>
                </a:cubicBezTo>
                <a:cubicBezTo>
                  <a:pt x="3545" y="5483"/>
                  <a:pt x="3538" y="5498"/>
                  <a:pt x="3531" y="5513"/>
                </a:cubicBezTo>
                <a:cubicBezTo>
                  <a:pt x="3407" y="5779"/>
                  <a:pt x="3280" y="6174"/>
                  <a:pt x="3442" y="6444"/>
                </a:cubicBezTo>
                <a:cubicBezTo>
                  <a:pt x="3368" y="6104"/>
                  <a:pt x="3435" y="5812"/>
                  <a:pt x="3580" y="5535"/>
                </a:cubicBezTo>
                <a:cubicBezTo>
                  <a:pt x="3602" y="5488"/>
                  <a:pt x="3626" y="5442"/>
                  <a:pt x="3651" y="5399"/>
                </a:cubicBezTo>
                <a:lnTo>
                  <a:pt x="3651" y="5399"/>
                </a:lnTo>
                <a:lnTo>
                  <a:pt x="3652" y="5398"/>
                </a:lnTo>
                <a:lnTo>
                  <a:pt x="3651" y="5398"/>
                </a:lnTo>
                <a:cubicBezTo>
                  <a:pt x="3661" y="5381"/>
                  <a:pt x="3672" y="5362"/>
                  <a:pt x="3685" y="5345"/>
                </a:cubicBezTo>
                <a:cubicBezTo>
                  <a:pt x="3699" y="5324"/>
                  <a:pt x="3714" y="5303"/>
                  <a:pt x="3729" y="5284"/>
                </a:cubicBezTo>
                <a:close/>
                <a:moveTo>
                  <a:pt x="4408" y="6771"/>
                </a:moveTo>
                <a:cubicBezTo>
                  <a:pt x="4493" y="6890"/>
                  <a:pt x="4593" y="6983"/>
                  <a:pt x="4711" y="7055"/>
                </a:cubicBezTo>
                <a:cubicBezTo>
                  <a:pt x="4923" y="6799"/>
                  <a:pt x="5032" y="6606"/>
                  <a:pt x="5083" y="6439"/>
                </a:cubicBezTo>
                <a:cubicBezTo>
                  <a:pt x="5062" y="6460"/>
                  <a:pt x="5038" y="6478"/>
                  <a:pt x="5012" y="6491"/>
                </a:cubicBezTo>
                <a:cubicBezTo>
                  <a:pt x="4984" y="6504"/>
                  <a:pt x="4948" y="6515"/>
                  <a:pt x="4904" y="6515"/>
                </a:cubicBezTo>
                <a:cubicBezTo>
                  <a:pt x="4851" y="6515"/>
                  <a:pt x="4788" y="6499"/>
                  <a:pt x="4714" y="6454"/>
                </a:cubicBezTo>
                <a:cubicBezTo>
                  <a:pt x="4614" y="6393"/>
                  <a:pt x="4529" y="6361"/>
                  <a:pt x="4468" y="6361"/>
                </a:cubicBezTo>
                <a:cubicBezTo>
                  <a:pt x="4453" y="6361"/>
                  <a:pt x="4440" y="6364"/>
                  <a:pt x="4428" y="6367"/>
                </a:cubicBezTo>
                <a:cubicBezTo>
                  <a:pt x="4404" y="6489"/>
                  <a:pt x="4386" y="6613"/>
                  <a:pt x="4408" y="6771"/>
                </a:cubicBezTo>
                <a:close/>
                <a:moveTo>
                  <a:pt x="4916" y="6202"/>
                </a:moveTo>
                <a:cubicBezTo>
                  <a:pt x="4900" y="6266"/>
                  <a:pt x="4928" y="6328"/>
                  <a:pt x="4978" y="6340"/>
                </a:cubicBezTo>
                <a:cubicBezTo>
                  <a:pt x="5029" y="6352"/>
                  <a:pt x="5082" y="6309"/>
                  <a:pt x="5097" y="6245"/>
                </a:cubicBezTo>
                <a:cubicBezTo>
                  <a:pt x="5112" y="6181"/>
                  <a:pt x="5084" y="6119"/>
                  <a:pt x="5034" y="6107"/>
                </a:cubicBezTo>
                <a:cubicBezTo>
                  <a:pt x="4984" y="6095"/>
                  <a:pt x="4931" y="6137"/>
                  <a:pt x="4916" y="6202"/>
                </a:cubicBezTo>
                <a:close/>
                <a:moveTo>
                  <a:pt x="4717" y="4383"/>
                </a:moveTo>
                <a:cubicBezTo>
                  <a:pt x="4762" y="4202"/>
                  <a:pt x="4789" y="4089"/>
                  <a:pt x="4955" y="4056"/>
                </a:cubicBezTo>
                <a:cubicBezTo>
                  <a:pt x="4957" y="4277"/>
                  <a:pt x="5007" y="4460"/>
                  <a:pt x="5112" y="4606"/>
                </a:cubicBezTo>
                <a:cubicBezTo>
                  <a:pt x="5158" y="4669"/>
                  <a:pt x="5214" y="4725"/>
                  <a:pt x="5281" y="4773"/>
                </a:cubicBezTo>
                <a:cubicBezTo>
                  <a:pt x="5140" y="4729"/>
                  <a:pt x="4975" y="4679"/>
                  <a:pt x="4835" y="4679"/>
                </a:cubicBezTo>
                <a:cubicBezTo>
                  <a:pt x="4763" y="4679"/>
                  <a:pt x="4697" y="4693"/>
                  <a:pt x="4644" y="4730"/>
                </a:cubicBezTo>
                <a:cubicBezTo>
                  <a:pt x="4647" y="4605"/>
                  <a:pt x="4688" y="4502"/>
                  <a:pt x="4717" y="4383"/>
                </a:cubicBezTo>
                <a:close/>
                <a:moveTo>
                  <a:pt x="5513" y="4408"/>
                </a:moveTo>
                <a:cubicBezTo>
                  <a:pt x="5493" y="4396"/>
                  <a:pt x="5474" y="4382"/>
                  <a:pt x="5457" y="4366"/>
                </a:cubicBezTo>
                <a:cubicBezTo>
                  <a:pt x="5495" y="4319"/>
                  <a:pt x="5536" y="4275"/>
                  <a:pt x="5580" y="4236"/>
                </a:cubicBezTo>
                <a:cubicBezTo>
                  <a:pt x="5689" y="4138"/>
                  <a:pt x="5810" y="4070"/>
                  <a:pt x="5942" y="4035"/>
                </a:cubicBezTo>
                <a:cubicBezTo>
                  <a:pt x="6013" y="4016"/>
                  <a:pt x="6085" y="4006"/>
                  <a:pt x="6159" y="4006"/>
                </a:cubicBezTo>
                <a:cubicBezTo>
                  <a:pt x="6328" y="4006"/>
                  <a:pt x="6505" y="4055"/>
                  <a:pt x="6688" y="4152"/>
                </a:cubicBezTo>
                <a:cubicBezTo>
                  <a:pt x="6681" y="4158"/>
                  <a:pt x="6673" y="4163"/>
                  <a:pt x="6665" y="4169"/>
                </a:cubicBezTo>
                <a:lnTo>
                  <a:pt x="6665" y="4169"/>
                </a:lnTo>
                <a:cubicBezTo>
                  <a:pt x="6652" y="4179"/>
                  <a:pt x="6638" y="4189"/>
                  <a:pt x="6625" y="4200"/>
                </a:cubicBezTo>
                <a:cubicBezTo>
                  <a:pt x="6606" y="4192"/>
                  <a:pt x="6571" y="4180"/>
                  <a:pt x="6514" y="4160"/>
                </a:cubicBezTo>
                <a:lnTo>
                  <a:pt x="6394" y="4117"/>
                </a:lnTo>
                <a:cubicBezTo>
                  <a:pt x="6375" y="4110"/>
                  <a:pt x="6356" y="4106"/>
                  <a:pt x="6337" y="4106"/>
                </a:cubicBezTo>
                <a:cubicBezTo>
                  <a:pt x="6261" y="4106"/>
                  <a:pt x="6193" y="4160"/>
                  <a:pt x="6127" y="4213"/>
                </a:cubicBezTo>
                <a:cubicBezTo>
                  <a:pt x="6051" y="4273"/>
                  <a:pt x="5973" y="4335"/>
                  <a:pt x="5876" y="4335"/>
                </a:cubicBezTo>
                <a:cubicBezTo>
                  <a:pt x="5875" y="4335"/>
                  <a:pt x="5875" y="4335"/>
                  <a:pt x="5874" y="4335"/>
                </a:cubicBezTo>
                <a:cubicBezTo>
                  <a:pt x="5904" y="4255"/>
                  <a:pt x="5939" y="4196"/>
                  <a:pt x="5989" y="4146"/>
                </a:cubicBezTo>
                <a:lnTo>
                  <a:pt x="6058" y="4077"/>
                </a:lnTo>
                <a:lnTo>
                  <a:pt x="5959" y="4101"/>
                </a:lnTo>
                <a:cubicBezTo>
                  <a:pt x="5839" y="4134"/>
                  <a:pt x="5727" y="4197"/>
                  <a:pt x="5626" y="4287"/>
                </a:cubicBezTo>
                <a:cubicBezTo>
                  <a:pt x="5587" y="4323"/>
                  <a:pt x="5549" y="4363"/>
                  <a:pt x="5513" y="4408"/>
                </a:cubicBezTo>
                <a:close/>
                <a:moveTo>
                  <a:pt x="6790" y="4294"/>
                </a:moveTo>
                <a:cubicBezTo>
                  <a:pt x="6811" y="4279"/>
                  <a:pt x="6833" y="4266"/>
                  <a:pt x="6854" y="4254"/>
                </a:cubicBezTo>
                <a:cubicBezTo>
                  <a:pt x="7130" y="4446"/>
                  <a:pt x="7319" y="4415"/>
                  <a:pt x="7533" y="4304"/>
                </a:cubicBezTo>
                <a:cubicBezTo>
                  <a:pt x="7649" y="4245"/>
                  <a:pt x="7752" y="4166"/>
                  <a:pt x="7877" y="4129"/>
                </a:cubicBezTo>
                <a:cubicBezTo>
                  <a:pt x="7830" y="4204"/>
                  <a:pt x="7803" y="4285"/>
                  <a:pt x="7772" y="4369"/>
                </a:cubicBezTo>
                <a:cubicBezTo>
                  <a:pt x="7710" y="4541"/>
                  <a:pt x="7633" y="4817"/>
                  <a:pt x="7408" y="4804"/>
                </a:cubicBezTo>
                <a:cubicBezTo>
                  <a:pt x="7259" y="4796"/>
                  <a:pt x="7180" y="4591"/>
                  <a:pt x="7020" y="4629"/>
                </a:cubicBezTo>
                <a:cubicBezTo>
                  <a:pt x="6943" y="4647"/>
                  <a:pt x="6892" y="4723"/>
                  <a:pt x="6913" y="4817"/>
                </a:cubicBezTo>
                <a:cubicBezTo>
                  <a:pt x="6760" y="4728"/>
                  <a:pt x="6831" y="4545"/>
                  <a:pt x="6997" y="4531"/>
                </a:cubicBezTo>
                <a:lnTo>
                  <a:pt x="7052" y="4527"/>
                </a:lnTo>
                <a:lnTo>
                  <a:pt x="7014" y="4486"/>
                </a:lnTo>
                <a:cubicBezTo>
                  <a:pt x="6948" y="4414"/>
                  <a:pt x="6873" y="4350"/>
                  <a:pt x="6790" y="4294"/>
                </a:cubicBezTo>
                <a:close/>
                <a:moveTo>
                  <a:pt x="6579" y="4240"/>
                </a:moveTo>
                <a:cubicBezTo>
                  <a:pt x="6558" y="4259"/>
                  <a:pt x="6537" y="4283"/>
                  <a:pt x="6517" y="4305"/>
                </a:cubicBezTo>
                <a:cubicBezTo>
                  <a:pt x="6366" y="4421"/>
                  <a:pt x="6124" y="4500"/>
                  <a:pt x="5894" y="4500"/>
                </a:cubicBezTo>
                <a:cubicBezTo>
                  <a:pt x="5776" y="4500"/>
                  <a:pt x="5662" y="4479"/>
                  <a:pt x="5564" y="4432"/>
                </a:cubicBezTo>
                <a:cubicBezTo>
                  <a:pt x="5596" y="4394"/>
                  <a:pt x="5629" y="4358"/>
                  <a:pt x="5662" y="4327"/>
                </a:cubicBezTo>
                <a:cubicBezTo>
                  <a:pt x="5733" y="4264"/>
                  <a:pt x="5810" y="4215"/>
                  <a:pt x="5891" y="4182"/>
                </a:cubicBezTo>
                <a:cubicBezTo>
                  <a:pt x="5859" y="4229"/>
                  <a:pt x="5833" y="4282"/>
                  <a:pt x="5811" y="4351"/>
                </a:cubicBezTo>
                <a:lnTo>
                  <a:pt x="5801" y="4381"/>
                </a:lnTo>
                <a:lnTo>
                  <a:pt x="5833" y="4385"/>
                </a:lnTo>
                <a:cubicBezTo>
                  <a:pt x="5848" y="4388"/>
                  <a:pt x="5862" y="4389"/>
                  <a:pt x="5876" y="4389"/>
                </a:cubicBezTo>
                <a:cubicBezTo>
                  <a:pt x="5992" y="4389"/>
                  <a:pt x="6081" y="4318"/>
                  <a:pt x="6160" y="4255"/>
                </a:cubicBezTo>
                <a:cubicBezTo>
                  <a:pt x="6223" y="4205"/>
                  <a:pt x="6280" y="4160"/>
                  <a:pt x="6337" y="4160"/>
                </a:cubicBezTo>
                <a:cubicBezTo>
                  <a:pt x="6350" y="4160"/>
                  <a:pt x="6363" y="4163"/>
                  <a:pt x="6376" y="4167"/>
                </a:cubicBezTo>
                <a:lnTo>
                  <a:pt x="6496" y="4210"/>
                </a:lnTo>
                <a:cubicBezTo>
                  <a:pt x="6523" y="4220"/>
                  <a:pt x="6554" y="4231"/>
                  <a:pt x="6579" y="4240"/>
                </a:cubicBezTo>
                <a:close/>
                <a:moveTo>
                  <a:pt x="7808" y="4428"/>
                </a:moveTo>
                <a:lnTo>
                  <a:pt x="7823" y="4388"/>
                </a:lnTo>
                <a:cubicBezTo>
                  <a:pt x="7828" y="4374"/>
                  <a:pt x="7833" y="4360"/>
                  <a:pt x="7838" y="4346"/>
                </a:cubicBezTo>
                <a:cubicBezTo>
                  <a:pt x="7935" y="4484"/>
                  <a:pt x="7985" y="4660"/>
                  <a:pt x="7985" y="4857"/>
                </a:cubicBezTo>
                <a:cubicBezTo>
                  <a:pt x="7985" y="4915"/>
                  <a:pt x="7979" y="4973"/>
                  <a:pt x="7965" y="5035"/>
                </a:cubicBezTo>
                <a:cubicBezTo>
                  <a:pt x="7953" y="5093"/>
                  <a:pt x="7934" y="5148"/>
                  <a:pt x="7910" y="5201"/>
                </a:cubicBezTo>
                <a:cubicBezTo>
                  <a:pt x="7818" y="5398"/>
                  <a:pt x="7651" y="5554"/>
                  <a:pt x="7448" y="5634"/>
                </a:cubicBezTo>
                <a:cubicBezTo>
                  <a:pt x="7451" y="5608"/>
                  <a:pt x="7455" y="5581"/>
                  <a:pt x="7457" y="5555"/>
                </a:cubicBezTo>
                <a:cubicBezTo>
                  <a:pt x="7630" y="5477"/>
                  <a:pt x="7768" y="5342"/>
                  <a:pt x="7846" y="5172"/>
                </a:cubicBezTo>
                <a:cubicBezTo>
                  <a:pt x="7869" y="5124"/>
                  <a:pt x="7887" y="5073"/>
                  <a:pt x="7898" y="5021"/>
                </a:cubicBezTo>
                <a:cubicBezTo>
                  <a:pt x="7910" y="4969"/>
                  <a:pt x="7916" y="4914"/>
                  <a:pt x="7916" y="4857"/>
                </a:cubicBezTo>
                <a:cubicBezTo>
                  <a:pt x="7916" y="4693"/>
                  <a:pt x="7880" y="4548"/>
                  <a:pt x="7808" y="4428"/>
                </a:cubicBezTo>
                <a:close/>
                <a:moveTo>
                  <a:pt x="6756" y="6436"/>
                </a:moveTo>
                <a:cubicBezTo>
                  <a:pt x="6817" y="6156"/>
                  <a:pt x="6914" y="6078"/>
                  <a:pt x="7060" y="5960"/>
                </a:cubicBezTo>
                <a:lnTo>
                  <a:pt x="7100" y="5928"/>
                </a:lnTo>
                <a:cubicBezTo>
                  <a:pt x="7247" y="5808"/>
                  <a:pt x="7337" y="5565"/>
                  <a:pt x="7241" y="5383"/>
                </a:cubicBezTo>
                <a:cubicBezTo>
                  <a:pt x="7196" y="5296"/>
                  <a:pt x="7101" y="5285"/>
                  <a:pt x="7015" y="5309"/>
                </a:cubicBezTo>
                <a:cubicBezTo>
                  <a:pt x="6867" y="5349"/>
                  <a:pt x="6743" y="5465"/>
                  <a:pt x="6656" y="5588"/>
                </a:cubicBezTo>
                <a:lnTo>
                  <a:pt x="6655" y="5586"/>
                </a:lnTo>
                <a:cubicBezTo>
                  <a:pt x="6440" y="5853"/>
                  <a:pt x="6478" y="6047"/>
                  <a:pt x="6523" y="6270"/>
                </a:cubicBezTo>
                <a:cubicBezTo>
                  <a:pt x="6553" y="6418"/>
                  <a:pt x="6583" y="6571"/>
                  <a:pt x="6547" y="6762"/>
                </a:cubicBezTo>
                <a:lnTo>
                  <a:pt x="6536" y="6819"/>
                </a:lnTo>
                <a:cubicBezTo>
                  <a:pt x="6500" y="6640"/>
                  <a:pt x="6229" y="6674"/>
                  <a:pt x="6229" y="6854"/>
                </a:cubicBezTo>
                <a:cubicBezTo>
                  <a:pt x="6229" y="6981"/>
                  <a:pt x="6313" y="7021"/>
                  <a:pt x="6412" y="7025"/>
                </a:cubicBezTo>
                <a:cubicBezTo>
                  <a:pt x="6626" y="7017"/>
                  <a:pt x="6721" y="6597"/>
                  <a:pt x="6756" y="6436"/>
                </a:cubicBezTo>
                <a:close/>
                <a:moveTo>
                  <a:pt x="7286" y="5352"/>
                </a:moveTo>
                <a:cubicBezTo>
                  <a:pt x="7272" y="5289"/>
                  <a:pt x="7237" y="5225"/>
                  <a:pt x="7182" y="5168"/>
                </a:cubicBezTo>
                <a:cubicBezTo>
                  <a:pt x="6973" y="4948"/>
                  <a:pt x="6631" y="5034"/>
                  <a:pt x="6502" y="4667"/>
                </a:cubicBezTo>
                <a:cubicBezTo>
                  <a:pt x="6492" y="4682"/>
                  <a:pt x="6482" y="4697"/>
                  <a:pt x="6472" y="4711"/>
                </a:cubicBezTo>
                <a:cubicBezTo>
                  <a:pt x="6438" y="4982"/>
                  <a:pt x="6429" y="5308"/>
                  <a:pt x="6642" y="5517"/>
                </a:cubicBezTo>
                <a:cubicBezTo>
                  <a:pt x="6748" y="5382"/>
                  <a:pt x="6881" y="5290"/>
                  <a:pt x="7001" y="5257"/>
                </a:cubicBezTo>
                <a:cubicBezTo>
                  <a:pt x="7110" y="5227"/>
                  <a:pt x="7227" y="5246"/>
                  <a:pt x="7286" y="5352"/>
                </a:cubicBezTo>
                <a:close/>
                <a:moveTo>
                  <a:pt x="7134" y="5970"/>
                </a:moveTo>
                <a:lnTo>
                  <a:pt x="7094" y="6002"/>
                </a:lnTo>
                <a:cubicBezTo>
                  <a:pt x="6952" y="6117"/>
                  <a:pt x="6866" y="6186"/>
                  <a:pt x="6809" y="6448"/>
                </a:cubicBezTo>
                <a:cubicBezTo>
                  <a:pt x="6793" y="6521"/>
                  <a:pt x="6770" y="6617"/>
                  <a:pt x="6736" y="6712"/>
                </a:cubicBezTo>
                <a:cubicBezTo>
                  <a:pt x="6744" y="6704"/>
                  <a:pt x="6752" y="6696"/>
                  <a:pt x="6760" y="6687"/>
                </a:cubicBezTo>
                <a:cubicBezTo>
                  <a:pt x="6962" y="6465"/>
                  <a:pt x="7120" y="6187"/>
                  <a:pt x="7208" y="5900"/>
                </a:cubicBezTo>
                <a:cubicBezTo>
                  <a:pt x="7186" y="5924"/>
                  <a:pt x="7162" y="5947"/>
                  <a:pt x="7134" y="5970"/>
                </a:cubicBezTo>
                <a:close/>
                <a:moveTo>
                  <a:pt x="6540" y="4608"/>
                </a:moveTo>
                <a:cubicBezTo>
                  <a:pt x="6644" y="4995"/>
                  <a:pt x="7007" y="4904"/>
                  <a:pt x="7221" y="5131"/>
                </a:cubicBezTo>
                <a:cubicBezTo>
                  <a:pt x="7243" y="5154"/>
                  <a:pt x="7262" y="5178"/>
                  <a:pt x="7278" y="5203"/>
                </a:cubicBezTo>
                <a:cubicBezTo>
                  <a:pt x="7268" y="5122"/>
                  <a:pt x="7253" y="5042"/>
                  <a:pt x="7229" y="4968"/>
                </a:cubicBezTo>
                <a:cubicBezTo>
                  <a:pt x="7203" y="4881"/>
                  <a:pt x="7166" y="4798"/>
                  <a:pt x="7121" y="4721"/>
                </a:cubicBezTo>
                <a:cubicBezTo>
                  <a:pt x="7102" y="4689"/>
                  <a:pt x="7095" y="4678"/>
                  <a:pt x="7054" y="4678"/>
                </a:cubicBezTo>
                <a:cubicBezTo>
                  <a:pt x="6959" y="4678"/>
                  <a:pt x="6947" y="4783"/>
                  <a:pt x="6983" y="4853"/>
                </a:cubicBezTo>
                <a:lnTo>
                  <a:pt x="7011" y="4906"/>
                </a:lnTo>
                <a:lnTo>
                  <a:pt x="6953" y="4892"/>
                </a:lnTo>
                <a:cubicBezTo>
                  <a:pt x="6734" y="4838"/>
                  <a:pt x="6709" y="4543"/>
                  <a:pt x="6939" y="4486"/>
                </a:cubicBezTo>
                <a:cubicBezTo>
                  <a:pt x="6880" y="4429"/>
                  <a:pt x="6816" y="4376"/>
                  <a:pt x="6746" y="4330"/>
                </a:cubicBezTo>
                <a:cubicBezTo>
                  <a:pt x="6641" y="4417"/>
                  <a:pt x="6598" y="4495"/>
                  <a:pt x="6540" y="4608"/>
                </a:cubicBezTo>
                <a:close/>
                <a:moveTo>
                  <a:pt x="4030" y="7510"/>
                </a:moveTo>
                <a:cubicBezTo>
                  <a:pt x="3960" y="7566"/>
                  <a:pt x="3887" y="7622"/>
                  <a:pt x="3807" y="7671"/>
                </a:cubicBezTo>
                <a:cubicBezTo>
                  <a:pt x="3812" y="7673"/>
                  <a:pt x="3818" y="7675"/>
                  <a:pt x="3824" y="7677"/>
                </a:cubicBezTo>
                <a:cubicBezTo>
                  <a:pt x="3870" y="7692"/>
                  <a:pt x="3915" y="7699"/>
                  <a:pt x="3958" y="7699"/>
                </a:cubicBezTo>
                <a:cubicBezTo>
                  <a:pt x="4086" y="7699"/>
                  <a:pt x="4200" y="7635"/>
                  <a:pt x="4280" y="7513"/>
                </a:cubicBezTo>
                <a:lnTo>
                  <a:pt x="4301" y="7482"/>
                </a:lnTo>
                <a:lnTo>
                  <a:pt x="4324" y="7511"/>
                </a:lnTo>
                <a:cubicBezTo>
                  <a:pt x="4376" y="7578"/>
                  <a:pt x="4397" y="7639"/>
                  <a:pt x="4387" y="7693"/>
                </a:cubicBezTo>
                <a:cubicBezTo>
                  <a:pt x="4382" y="7715"/>
                  <a:pt x="4373" y="7735"/>
                  <a:pt x="4358" y="7753"/>
                </a:cubicBezTo>
                <a:cubicBezTo>
                  <a:pt x="4456" y="7751"/>
                  <a:pt x="4552" y="7741"/>
                  <a:pt x="4644" y="7723"/>
                </a:cubicBezTo>
                <a:cubicBezTo>
                  <a:pt x="4746" y="7702"/>
                  <a:pt x="4844" y="7671"/>
                  <a:pt x="4936" y="7633"/>
                </a:cubicBezTo>
                <a:cubicBezTo>
                  <a:pt x="5068" y="7577"/>
                  <a:pt x="5190" y="7503"/>
                  <a:pt x="5301" y="7415"/>
                </a:cubicBezTo>
                <a:cubicBezTo>
                  <a:pt x="5154" y="7403"/>
                  <a:pt x="5019" y="7378"/>
                  <a:pt x="4898" y="7340"/>
                </a:cubicBezTo>
                <a:cubicBezTo>
                  <a:pt x="4920" y="7369"/>
                  <a:pt x="4934" y="7404"/>
                  <a:pt x="4934" y="7443"/>
                </a:cubicBezTo>
                <a:cubicBezTo>
                  <a:pt x="4934" y="7537"/>
                  <a:pt x="4857" y="7614"/>
                  <a:pt x="4763" y="7614"/>
                </a:cubicBezTo>
                <a:cubicBezTo>
                  <a:pt x="4713" y="7614"/>
                  <a:pt x="4672" y="7597"/>
                  <a:pt x="4641" y="7565"/>
                </a:cubicBezTo>
                <a:cubicBezTo>
                  <a:pt x="4584" y="7503"/>
                  <a:pt x="4583" y="7406"/>
                  <a:pt x="4585" y="7368"/>
                </a:cubicBezTo>
                <a:cubicBezTo>
                  <a:pt x="4588" y="7324"/>
                  <a:pt x="4598" y="7281"/>
                  <a:pt x="4614" y="7236"/>
                </a:cubicBezTo>
                <a:cubicBezTo>
                  <a:pt x="4357" y="7251"/>
                  <a:pt x="4198" y="7377"/>
                  <a:pt x="4030" y="7510"/>
                </a:cubicBezTo>
                <a:close/>
                <a:moveTo>
                  <a:pt x="2041" y="4527"/>
                </a:moveTo>
                <a:lnTo>
                  <a:pt x="2040" y="4529"/>
                </a:lnTo>
                <a:cubicBezTo>
                  <a:pt x="1965" y="4453"/>
                  <a:pt x="1868" y="4434"/>
                  <a:pt x="1766" y="4414"/>
                </a:cubicBezTo>
                <a:cubicBezTo>
                  <a:pt x="1707" y="4403"/>
                  <a:pt x="1645" y="4391"/>
                  <a:pt x="1581" y="4367"/>
                </a:cubicBezTo>
                <a:cubicBezTo>
                  <a:pt x="1565" y="4362"/>
                  <a:pt x="1548" y="4355"/>
                  <a:pt x="1531" y="4347"/>
                </a:cubicBezTo>
                <a:cubicBezTo>
                  <a:pt x="1597" y="4305"/>
                  <a:pt x="1668" y="4269"/>
                  <a:pt x="1746" y="4238"/>
                </a:cubicBezTo>
                <a:cubicBezTo>
                  <a:pt x="1818" y="4210"/>
                  <a:pt x="1895" y="4185"/>
                  <a:pt x="1979" y="4164"/>
                </a:cubicBezTo>
                <a:cubicBezTo>
                  <a:pt x="1977" y="4173"/>
                  <a:pt x="1975" y="4183"/>
                  <a:pt x="1975" y="4193"/>
                </a:cubicBezTo>
                <a:cubicBezTo>
                  <a:pt x="1975" y="4279"/>
                  <a:pt x="2049" y="4350"/>
                  <a:pt x="2140" y="4350"/>
                </a:cubicBezTo>
                <a:cubicBezTo>
                  <a:pt x="2231" y="4350"/>
                  <a:pt x="2304" y="4279"/>
                  <a:pt x="2304" y="4193"/>
                </a:cubicBezTo>
                <a:cubicBezTo>
                  <a:pt x="2304" y="4179"/>
                  <a:pt x="2302" y="4166"/>
                  <a:pt x="2298" y="4153"/>
                </a:cubicBezTo>
                <a:cubicBezTo>
                  <a:pt x="2403" y="4185"/>
                  <a:pt x="2479" y="4236"/>
                  <a:pt x="2553" y="4285"/>
                </a:cubicBezTo>
                <a:cubicBezTo>
                  <a:pt x="2604" y="4320"/>
                  <a:pt x="2656" y="4355"/>
                  <a:pt x="2717" y="4383"/>
                </a:cubicBezTo>
                <a:cubicBezTo>
                  <a:pt x="2776" y="4410"/>
                  <a:pt x="2840" y="4424"/>
                  <a:pt x="2907" y="4424"/>
                </a:cubicBezTo>
                <a:cubicBezTo>
                  <a:pt x="2976" y="4424"/>
                  <a:pt x="3044" y="4409"/>
                  <a:pt x="3109" y="4385"/>
                </a:cubicBezTo>
                <a:cubicBezTo>
                  <a:pt x="3127" y="4398"/>
                  <a:pt x="3146" y="4413"/>
                  <a:pt x="3166" y="4429"/>
                </a:cubicBezTo>
                <a:cubicBezTo>
                  <a:pt x="3075" y="4517"/>
                  <a:pt x="2991" y="4618"/>
                  <a:pt x="2916" y="4730"/>
                </a:cubicBezTo>
                <a:cubicBezTo>
                  <a:pt x="2827" y="4664"/>
                  <a:pt x="2723" y="4617"/>
                  <a:pt x="2605" y="4592"/>
                </a:cubicBezTo>
                <a:cubicBezTo>
                  <a:pt x="2576" y="4432"/>
                  <a:pt x="2440" y="4369"/>
                  <a:pt x="2329" y="4365"/>
                </a:cubicBezTo>
                <a:cubicBezTo>
                  <a:pt x="2324" y="4364"/>
                  <a:pt x="2320" y="4364"/>
                  <a:pt x="2315" y="4364"/>
                </a:cubicBezTo>
                <a:cubicBezTo>
                  <a:pt x="2209" y="4364"/>
                  <a:pt x="2090" y="4415"/>
                  <a:pt x="2041" y="4527"/>
                </a:cubicBezTo>
                <a:close/>
                <a:moveTo>
                  <a:pt x="2017" y="4584"/>
                </a:moveTo>
                <a:cubicBezTo>
                  <a:pt x="1979" y="4697"/>
                  <a:pt x="1974" y="4826"/>
                  <a:pt x="2005" y="4940"/>
                </a:cubicBezTo>
                <a:cubicBezTo>
                  <a:pt x="2021" y="4998"/>
                  <a:pt x="2048" y="5051"/>
                  <a:pt x="2086" y="5093"/>
                </a:cubicBezTo>
                <a:cubicBezTo>
                  <a:pt x="1946" y="5049"/>
                  <a:pt x="1817" y="4965"/>
                  <a:pt x="1694" y="4843"/>
                </a:cubicBezTo>
                <a:lnTo>
                  <a:pt x="1689" y="4841"/>
                </a:lnTo>
                <a:cubicBezTo>
                  <a:pt x="1644" y="4824"/>
                  <a:pt x="1594" y="4815"/>
                  <a:pt x="1546" y="4815"/>
                </a:cubicBezTo>
                <a:cubicBezTo>
                  <a:pt x="1467" y="4815"/>
                  <a:pt x="1391" y="4839"/>
                  <a:pt x="1337" y="4893"/>
                </a:cubicBezTo>
                <a:cubicBezTo>
                  <a:pt x="1339" y="4843"/>
                  <a:pt x="1352" y="4804"/>
                  <a:pt x="1376" y="4778"/>
                </a:cubicBezTo>
                <a:cubicBezTo>
                  <a:pt x="1432" y="4717"/>
                  <a:pt x="1519" y="4720"/>
                  <a:pt x="1595" y="4734"/>
                </a:cubicBezTo>
                <a:lnTo>
                  <a:pt x="1495" y="4614"/>
                </a:lnTo>
                <a:cubicBezTo>
                  <a:pt x="1307" y="4387"/>
                  <a:pt x="1108" y="4153"/>
                  <a:pt x="808" y="4076"/>
                </a:cubicBezTo>
                <a:cubicBezTo>
                  <a:pt x="800" y="4052"/>
                  <a:pt x="790" y="4033"/>
                  <a:pt x="779" y="4017"/>
                </a:cubicBezTo>
                <a:cubicBezTo>
                  <a:pt x="778" y="4016"/>
                  <a:pt x="777" y="4014"/>
                  <a:pt x="777" y="4013"/>
                </a:cubicBezTo>
                <a:cubicBezTo>
                  <a:pt x="1002" y="4083"/>
                  <a:pt x="1150" y="4178"/>
                  <a:pt x="1282" y="4264"/>
                </a:cubicBezTo>
                <a:cubicBezTo>
                  <a:pt x="1323" y="4290"/>
                  <a:pt x="1362" y="4319"/>
                  <a:pt x="1404" y="4344"/>
                </a:cubicBezTo>
                <a:cubicBezTo>
                  <a:pt x="1455" y="4375"/>
                  <a:pt x="1508" y="4399"/>
                  <a:pt x="1563" y="4418"/>
                </a:cubicBezTo>
                <a:cubicBezTo>
                  <a:pt x="1631" y="4443"/>
                  <a:pt x="1697" y="4456"/>
                  <a:pt x="1756" y="4467"/>
                </a:cubicBezTo>
                <a:cubicBezTo>
                  <a:pt x="1865" y="4488"/>
                  <a:pt x="1953" y="4505"/>
                  <a:pt x="2017" y="4584"/>
                </a:cubicBezTo>
                <a:close/>
                <a:moveTo>
                  <a:pt x="2057" y="4926"/>
                </a:moveTo>
                <a:cubicBezTo>
                  <a:pt x="2004" y="4735"/>
                  <a:pt x="2066" y="4408"/>
                  <a:pt x="2327" y="4418"/>
                </a:cubicBezTo>
                <a:cubicBezTo>
                  <a:pt x="2467" y="4424"/>
                  <a:pt x="2550" y="4521"/>
                  <a:pt x="2554" y="4646"/>
                </a:cubicBezTo>
                <a:cubicBezTo>
                  <a:pt x="2556" y="4684"/>
                  <a:pt x="2553" y="4723"/>
                  <a:pt x="2545" y="4751"/>
                </a:cubicBezTo>
                <a:lnTo>
                  <a:pt x="2545" y="4751"/>
                </a:lnTo>
                <a:cubicBezTo>
                  <a:pt x="2541" y="4769"/>
                  <a:pt x="2535" y="4788"/>
                  <a:pt x="2528" y="4807"/>
                </a:cubicBezTo>
                <a:cubicBezTo>
                  <a:pt x="2475" y="4725"/>
                  <a:pt x="2409" y="4710"/>
                  <a:pt x="2370" y="4710"/>
                </a:cubicBezTo>
                <a:cubicBezTo>
                  <a:pt x="2364" y="4710"/>
                  <a:pt x="2358" y="4711"/>
                  <a:pt x="2354" y="4711"/>
                </a:cubicBezTo>
                <a:cubicBezTo>
                  <a:pt x="2277" y="4719"/>
                  <a:pt x="2208" y="4780"/>
                  <a:pt x="2193" y="4854"/>
                </a:cubicBezTo>
                <a:cubicBezTo>
                  <a:pt x="2186" y="4889"/>
                  <a:pt x="2183" y="4979"/>
                  <a:pt x="2307" y="5045"/>
                </a:cubicBezTo>
                <a:cubicBezTo>
                  <a:pt x="2353" y="5069"/>
                  <a:pt x="2525" y="5134"/>
                  <a:pt x="2836" y="4965"/>
                </a:cubicBezTo>
                <a:lnTo>
                  <a:pt x="2844" y="4960"/>
                </a:lnTo>
                <a:lnTo>
                  <a:pt x="2867" y="4916"/>
                </a:lnTo>
                <a:cubicBezTo>
                  <a:pt x="2885" y="4933"/>
                  <a:pt x="2901" y="4951"/>
                  <a:pt x="2916" y="4971"/>
                </a:cubicBezTo>
                <a:cubicBezTo>
                  <a:pt x="2671" y="5433"/>
                  <a:pt x="2571" y="6055"/>
                  <a:pt x="2707" y="6567"/>
                </a:cubicBezTo>
                <a:cubicBezTo>
                  <a:pt x="2687" y="6579"/>
                  <a:pt x="2665" y="6591"/>
                  <a:pt x="2645" y="6602"/>
                </a:cubicBezTo>
                <a:cubicBezTo>
                  <a:pt x="2545" y="6240"/>
                  <a:pt x="2567" y="5850"/>
                  <a:pt x="2652" y="5488"/>
                </a:cubicBezTo>
                <a:lnTo>
                  <a:pt x="2673" y="5399"/>
                </a:lnTo>
                <a:lnTo>
                  <a:pt x="2607" y="5462"/>
                </a:lnTo>
                <a:cubicBezTo>
                  <a:pt x="2541" y="5525"/>
                  <a:pt x="2474" y="5510"/>
                  <a:pt x="2439" y="5495"/>
                </a:cubicBezTo>
                <a:cubicBezTo>
                  <a:pt x="2377" y="5469"/>
                  <a:pt x="2331" y="5407"/>
                  <a:pt x="2331" y="5352"/>
                </a:cubicBezTo>
                <a:cubicBezTo>
                  <a:pt x="2331" y="5324"/>
                  <a:pt x="2344" y="5301"/>
                  <a:pt x="2367" y="5283"/>
                </a:cubicBezTo>
                <a:cubicBezTo>
                  <a:pt x="2378" y="5367"/>
                  <a:pt x="2422" y="5393"/>
                  <a:pt x="2450" y="5401"/>
                </a:cubicBezTo>
                <a:cubicBezTo>
                  <a:pt x="2460" y="5404"/>
                  <a:pt x="2471" y="5405"/>
                  <a:pt x="2482" y="5405"/>
                </a:cubicBezTo>
                <a:cubicBezTo>
                  <a:pt x="2558" y="5405"/>
                  <a:pt x="2643" y="5339"/>
                  <a:pt x="2689" y="5264"/>
                </a:cubicBezTo>
                <a:cubicBezTo>
                  <a:pt x="2725" y="5206"/>
                  <a:pt x="2753" y="5150"/>
                  <a:pt x="2783" y="5088"/>
                </a:cubicBezTo>
                <a:lnTo>
                  <a:pt x="2812" y="5027"/>
                </a:lnTo>
                <a:lnTo>
                  <a:pt x="2749" y="5051"/>
                </a:lnTo>
                <a:cubicBezTo>
                  <a:pt x="2584" y="5111"/>
                  <a:pt x="2450" y="5136"/>
                  <a:pt x="2308" y="5135"/>
                </a:cubicBezTo>
                <a:cubicBezTo>
                  <a:pt x="2190" y="5135"/>
                  <a:pt x="2088" y="5038"/>
                  <a:pt x="2057" y="4926"/>
                </a:cubicBezTo>
                <a:close/>
                <a:moveTo>
                  <a:pt x="2606" y="4718"/>
                </a:moveTo>
                <a:cubicBezTo>
                  <a:pt x="2608" y="4695"/>
                  <a:pt x="2609" y="4671"/>
                  <a:pt x="2608" y="4648"/>
                </a:cubicBezTo>
                <a:cubicBezTo>
                  <a:pt x="2863" y="4705"/>
                  <a:pt x="3030" y="4886"/>
                  <a:pt x="3150" y="5101"/>
                </a:cubicBezTo>
                <a:lnTo>
                  <a:pt x="3190" y="5173"/>
                </a:lnTo>
                <a:lnTo>
                  <a:pt x="3200" y="5091"/>
                </a:lnTo>
                <a:cubicBezTo>
                  <a:pt x="3210" y="5006"/>
                  <a:pt x="3245" y="4952"/>
                  <a:pt x="3299" y="4938"/>
                </a:cubicBezTo>
                <a:cubicBezTo>
                  <a:pt x="3309" y="4935"/>
                  <a:pt x="3319" y="4934"/>
                  <a:pt x="3329" y="4934"/>
                </a:cubicBezTo>
                <a:cubicBezTo>
                  <a:pt x="3378" y="4934"/>
                  <a:pt x="3434" y="4962"/>
                  <a:pt x="3485" y="5012"/>
                </a:cubicBezTo>
                <a:cubicBezTo>
                  <a:pt x="3472" y="5010"/>
                  <a:pt x="3458" y="5008"/>
                  <a:pt x="3446" y="5008"/>
                </a:cubicBezTo>
                <a:cubicBezTo>
                  <a:pt x="3400" y="5008"/>
                  <a:pt x="3364" y="5020"/>
                  <a:pt x="3336" y="5044"/>
                </a:cubicBezTo>
                <a:cubicBezTo>
                  <a:pt x="3253" y="5114"/>
                  <a:pt x="3266" y="5269"/>
                  <a:pt x="3294" y="5479"/>
                </a:cubicBezTo>
                <a:cubicBezTo>
                  <a:pt x="3270" y="5482"/>
                  <a:pt x="3247" y="5483"/>
                  <a:pt x="3223" y="5483"/>
                </a:cubicBezTo>
                <a:cubicBezTo>
                  <a:pt x="3152" y="5151"/>
                  <a:pt x="2955" y="4803"/>
                  <a:pt x="2606" y="4718"/>
                </a:cubicBezTo>
                <a:close/>
                <a:moveTo>
                  <a:pt x="3008" y="4813"/>
                </a:moveTo>
                <a:cubicBezTo>
                  <a:pt x="2992" y="4795"/>
                  <a:pt x="2975" y="4779"/>
                  <a:pt x="2958" y="4764"/>
                </a:cubicBezTo>
                <a:cubicBezTo>
                  <a:pt x="3033" y="4651"/>
                  <a:pt x="3118" y="4549"/>
                  <a:pt x="3210" y="4461"/>
                </a:cubicBezTo>
                <a:cubicBezTo>
                  <a:pt x="3228" y="4475"/>
                  <a:pt x="3246" y="4490"/>
                  <a:pt x="3263" y="4505"/>
                </a:cubicBezTo>
                <a:cubicBezTo>
                  <a:pt x="3169" y="4595"/>
                  <a:pt x="3083" y="4699"/>
                  <a:pt x="3008" y="4813"/>
                </a:cubicBezTo>
                <a:close/>
                <a:moveTo>
                  <a:pt x="3526" y="4300"/>
                </a:moveTo>
                <a:cubicBezTo>
                  <a:pt x="3500" y="4289"/>
                  <a:pt x="3474" y="4279"/>
                  <a:pt x="3447" y="4269"/>
                </a:cubicBezTo>
                <a:cubicBezTo>
                  <a:pt x="3499" y="4234"/>
                  <a:pt x="3555" y="4201"/>
                  <a:pt x="3615" y="4170"/>
                </a:cubicBezTo>
                <a:cubicBezTo>
                  <a:pt x="3697" y="4129"/>
                  <a:pt x="3778" y="4097"/>
                  <a:pt x="3862" y="4072"/>
                </a:cubicBezTo>
                <a:cubicBezTo>
                  <a:pt x="3869" y="4094"/>
                  <a:pt x="3880" y="4115"/>
                  <a:pt x="3895" y="4134"/>
                </a:cubicBezTo>
                <a:cubicBezTo>
                  <a:pt x="3808" y="4160"/>
                  <a:pt x="3725" y="4193"/>
                  <a:pt x="3648" y="4232"/>
                </a:cubicBezTo>
                <a:cubicBezTo>
                  <a:pt x="3606" y="4252"/>
                  <a:pt x="3567" y="4274"/>
                  <a:pt x="3526" y="4300"/>
                </a:cubicBezTo>
                <a:close/>
                <a:moveTo>
                  <a:pt x="1246" y="4410"/>
                </a:moveTo>
                <a:cubicBezTo>
                  <a:pt x="1257" y="4421"/>
                  <a:pt x="1268" y="4432"/>
                  <a:pt x="1278" y="4443"/>
                </a:cubicBezTo>
                <a:cubicBezTo>
                  <a:pt x="1284" y="4449"/>
                  <a:pt x="1289" y="4455"/>
                  <a:pt x="1295" y="4461"/>
                </a:cubicBezTo>
                <a:cubicBezTo>
                  <a:pt x="1133" y="4615"/>
                  <a:pt x="1006" y="4816"/>
                  <a:pt x="929" y="5048"/>
                </a:cubicBezTo>
                <a:cubicBezTo>
                  <a:pt x="989" y="5034"/>
                  <a:pt x="991" y="5029"/>
                  <a:pt x="1066" y="5029"/>
                </a:cubicBezTo>
                <a:cubicBezTo>
                  <a:pt x="1130" y="5029"/>
                  <a:pt x="1183" y="5086"/>
                  <a:pt x="1183" y="5157"/>
                </a:cubicBezTo>
                <a:cubicBezTo>
                  <a:pt x="1183" y="5227"/>
                  <a:pt x="1130" y="5283"/>
                  <a:pt x="1066" y="5283"/>
                </a:cubicBezTo>
                <a:cubicBezTo>
                  <a:pt x="957" y="5283"/>
                  <a:pt x="912" y="5179"/>
                  <a:pt x="903" y="5157"/>
                </a:cubicBezTo>
                <a:cubicBezTo>
                  <a:pt x="874" y="5292"/>
                  <a:pt x="850" y="5420"/>
                  <a:pt x="858" y="5559"/>
                </a:cubicBezTo>
                <a:cubicBezTo>
                  <a:pt x="863" y="5632"/>
                  <a:pt x="875" y="5703"/>
                  <a:pt x="892" y="5771"/>
                </a:cubicBezTo>
                <a:cubicBezTo>
                  <a:pt x="821" y="5686"/>
                  <a:pt x="746" y="5604"/>
                  <a:pt x="682" y="5514"/>
                </a:cubicBezTo>
                <a:cubicBezTo>
                  <a:pt x="531" y="5303"/>
                  <a:pt x="421" y="5150"/>
                  <a:pt x="571" y="4967"/>
                </a:cubicBezTo>
                <a:cubicBezTo>
                  <a:pt x="598" y="4978"/>
                  <a:pt x="627" y="4985"/>
                  <a:pt x="656" y="4987"/>
                </a:cubicBezTo>
                <a:cubicBezTo>
                  <a:pt x="726" y="4991"/>
                  <a:pt x="833" y="4944"/>
                  <a:pt x="879" y="4834"/>
                </a:cubicBezTo>
                <a:cubicBezTo>
                  <a:pt x="818" y="4900"/>
                  <a:pt x="740" y="4938"/>
                  <a:pt x="660" y="4933"/>
                </a:cubicBezTo>
                <a:lnTo>
                  <a:pt x="660" y="4933"/>
                </a:lnTo>
                <a:cubicBezTo>
                  <a:pt x="504" y="4922"/>
                  <a:pt x="389" y="4763"/>
                  <a:pt x="401" y="4612"/>
                </a:cubicBezTo>
                <a:cubicBezTo>
                  <a:pt x="452" y="4690"/>
                  <a:pt x="517" y="4738"/>
                  <a:pt x="595" y="4755"/>
                </a:cubicBezTo>
                <a:cubicBezTo>
                  <a:pt x="616" y="4759"/>
                  <a:pt x="637" y="4761"/>
                  <a:pt x="658" y="4761"/>
                </a:cubicBezTo>
                <a:cubicBezTo>
                  <a:pt x="828" y="4761"/>
                  <a:pt x="1014" y="4632"/>
                  <a:pt x="1147" y="4515"/>
                </a:cubicBezTo>
                <a:lnTo>
                  <a:pt x="1148" y="4514"/>
                </a:lnTo>
                <a:lnTo>
                  <a:pt x="1150" y="4513"/>
                </a:lnTo>
                <a:cubicBezTo>
                  <a:pt x="1181" y="4476"/>
                  <a:pt x="1214" y="4442"/>
                  <a:pt x="1246" y="4410"/>
                </a:cubicBezTo>
                <a:close/>
                <a:moveTo>
                  <a:pt x="2541" y="5862"/>
                </a:moveTo>
                <a:cubicBezTo>
                  <a:pt x="2527" y="5857"/>
                  <a:pt x="2513" y="5855"/>
                  <a:pt x="2498" y="5855"/>
                </a:cubicBezTo>
                <a:cubicBezTo>
                  <a:pt x="2430" y="5855"/>
                  <a:pt x="2374" y="5909"/>
                  <a:pt x="2374" y="5975"/>
                </a:cubicBezTo>
                <a:cubicBezTo>
                  <a:pt x="2374" y="6042"/>
                  <a:pt x="2430" y="6097"/>
                  <a:pt x="2498" y="6097"/>
                </a:cubicBezTo>
                <a:cubicBezTo>
                  <a:pt x="2508" y="6097"/>
                  <a:pt x="2517" y="6095"/>
                  <a:pt x="2527" y="6092"/>
                </a:cubicBezTo>
                <a:cubicBezTo>
                  <a:pt x="2529" y="6015"/>
                  <a:pt x="2534" y="5939"/>
                  <a:pt x="2541" y="5862"/>
                </a:cubicBezTo>
                <a:close/>
                <a:moveTo>
                  <a:pt x="929" y="5291"/>
                </a:moveTo>
                <a:cubicBezTo>
                  <a:pt x="913" y="5378"/>
                  <a:pt x="907" y="5467"/>
                  <a:pt x="912" y="5556"/>
                </a:cubicBezTo>
                <a:cubicBezTo>
                  <a:pt x="918" y="5641"/>
                  <a:pt x="933" y="5724"/>
                  <a:pt x="958" y="5802"/>
                </a:cubicBezTo>
                <a:cubicBezTo>
                  <a:pt x="1081" y="6198"/>
                  <a:pt x="1440" y="6517"/>
                  <a:pt x="1916" y="6654"/>
                </a:cubicBezTo>
                <a:cubicBezTo>
                  <a:pt x="1928" y="6658"/>
                  <a:pt x="1939" y="6660"/>
                  <a:pt x="1950" y="6663"/>
                </a:cubicBezTo>
                <a:cubicBezTo>
                  <a:pt x="2009" y="6548"/>
                  <a:pt x="2118" y="6467"/>
                  <a:pt x="2224" y="6390"/>
                </a:cubicBezTo>
                <a:cubicBezTo>
                  <a:pt x="2320" y="6319"/>
                  <a:pt x="2418" y="6247"/>
                  <a:pt x="2477" y="6149"/>
                </a:cubicBezTo>
                <a:cubicBezTo>
                  <a:pt x="2389" y="6139"/>
                  <a:pt x="2320" y="6065"/>
                  <a:pt x="2320" y="5975"/>
                </a:cubicBezTo>
                <a:cubicBezTo>
                  <a:pt x="2320" y="5879"/>
                  <a:pt x="2400" y="5801"/>
                  <a:pt x="2498" y="5801"/>
                </a:cubicBezTo>
                <a:cubicBezTo>
                  <a:pt x="2514" y="5801"/>
                  <a:pt x="2529" y="5803"/>
                  <a:pt x="2545" y="5807"/>
                </a:cubicBezTo>
                <a:cubicBezTo>
                  <a:pt x="2554" y="5717"/>
                  <a:pt x="2568" y="5628"/>
                  <a:pt x="2585" y="5542"/>
                </a:cubicBezTo>
                <a:cubicBezTo>
                  <a:pt x="2558" y="5555"/>
                  <a:pt x="2530" y="5562"/>
                  <a:pt x="2500" y="5562"/>
                </a:cubicBezTo>
                <a:cubicBezTo>
                  <a:pt x="2473" y="5562"/>
                  <a:pt x="2445" y="5557"/>
                  <a:pt x="2418" y="5545"/>
                </a:cubicBezTo>
                <a:cubicBezTo>
                  <a:pt x="2336" y="5510"/>
                  <a:pt x="2277" y="5428"/>
                  <a:pt x="2277" y="5351"/>
                </a:cubicBezTo>
                <a:cubicBezTo>
                  <a:pt x="2277" y="5290"/>
                  <a:pt x="2314" y="5241"/>
                  <a:pt x="2380" y="5213"/>
                </a:cubicBezTo>
                <a:lnTo>
                  <a:pt x="2418" y="5197"/>
                </a:lnTo>
                <a:lnTo>
                  <a:pt x="2418" y="5238"/>
                </a:lnTo>
                <a:cubicBezTo>
                  <a:pt x="2417" y="5282"/>
                  <a:pt x="2425" y="5338"/>
                  <a:pt x="2465" y="5349"/>
                </a:cubicBezTo>
                <a:cubicBezTo>
                  <a:pt x="2470" y="5351"/>
                  <a:pt x="2476" y="5351"/>
                  <a:pt x="2482" y="5351"/>
                </a:cubicBezTo>
                <a:cubicBezTo>
                  <a:pt x="2531" y="5351"/>
                  <a:pt x="2602" y="5302"/>
                  <a:pt x="2643" y="5235"/>
                </a:cubicBezTo>
                <a:cubicBezTo>
                  <a:pt x="2666" y="5198"/>
                  <a:pt x="2686" y="5161"/>
                  <a:pt x="2705" y="5122"/>
                </a:cubicBezTo>
                <a:cubicBezTo>
                  <a:pt x="2566" y="5169"/>
                  <a:pt x="2437" y="5193"/>
                  <a:pt x="2317" y="5193"/>
                </a:cubicBezTo>
                <a:cubicBezTo>
                  <a:pt x="2133" y="5193"/>
                  <a:pt x="1969" y="5137"/>
                  <a:pt x="1819" y="5025"/>
                </a:cubicBezTo>
                <a:cubicBezTo>
                  <a:pt x="1814" y="5032"/>
                  <a:pt x="1808" y="5040"/>
                  <a:pt x="1803" y="5047"/>
                </a:cubicBezTo>
                <a:cubicBezTo>
                  <a:pt x="1766" y="5102"/>
                  <a:pt x="1742" y="5162"/>
                  <a:pt x="1729" y="5225"/>
                </a:cubicBezTo>
                <a:cubicBezTo>
                  <a:pt x="1769" y="5210"/>
                  <a:pt x="1806" y="5203"/>
                  <a:pt x="1839" y="5203"/>
                </a:cubicBezTo>
                <a:cubicBezTo>
                  <a:pt x="1867" y="5203"/>
                  <a:pt x="1892" y="5208"/>
                  <a:pt x="1916" y="5217"/>
                </a:cubicBezTo>
                <a:cubicBezTo>
                  <a:pt x="2015" y="5255"/>
                  <a:pt x="2062" y="5367"/>
                  <a:pt x="2108" y="5474"/>
                </a:cubicBezTo>
                <a:cubicBezTo>
                  <a:pt x="2154" y="5583"/>
                  <a:pt x="2198" y="5686"/>
                  <a:pt x="2288" y="5703"/>
                </a:cubicBezTo>
                <a:lnTo>
                  <a:pt x="2336" y="5712"/>
                </a:lnTo>
                <a:lnTo>
                  <a:pt x="2303" y="5748"/>
                </a:lnTo>
                <a:cubicBezTo>
                  <a:pt x="2242" y="5814"/>
                  <a:pt x="2145" y="5864"/>
                  <a:pt x="2061" y="5864"/>
                </a:cubicBezTo>
                <a:cubicBezTo>
                  <a:pt x="2046" y="5864"/>
                  <a:pt x="2032" y="5862"/>
                  <a:pt x="2018" y="5859"/>
                </a:cubicBezTo>
                <a:cubicBezTo>
                  <a:pt x="2029" y="6036"/>
                  <a:pt x="1964" y="6114"/>
                  <a:pt x="1902" y="6189"/>
                </a:cubicBezTo>
                <a:cubicBezTo>
                  <a:pt x="1857" y="6243"/>
                  <a:pt x="1814" y="6293"/>
                  <a:pt x="1792" y="6383"/>
                </a:cubicBezTo>
                <a:lnTo>
                  <a:pt x="1781" y="6428"/>
                </a:lnTo>
                <a:lnTo>
                  <a:pt x="1747" y="6396"/>
                </a:lnTo>
                <a:cubicBezTo>
                  <a:pt x="1703" y="6355"/>
                  <a:pt x="1652" y="6323"/>
                  <a:pt x="1602" y="6293"/>
                </a:cubicBezTo>
                <a:cubicBezTo>
                  <a:pt x="1482" y="6220"/>
                  <a:pt x="1358" y="6144"/>
                  <a:pt x="1355" y="5920"/>
                </a:cubicBezTo>
                <a:cubicBezTo>
                  <a:pt x="1347" y="5920"/>
                  <a:pt x="1338" y="5921"/>
                  <a:pt x="1331" y="5921"/>
                </a:cubicBezTo>
                <a:cubicBezTo>
                  <a:pt x="1224" y="5921"/>
                  <a:pt x="1183" y="5890"/>
                  <a:pt x="1104" y="5832"/>
                </a:cubicBezTo>
                <a:lnTo>
                  <a:pt x="1007" y="5762"/>
                </a:lnTo>
                <a:lnTo>
                  <a:pt x="1067" y="5750"/>
                </a:lnTo>
                <a:cubicBezTo>
                  <a:pt x="1117" y="5740"/>
                  <a:pt x="1144" y="5634"/>
                  <a:pt x="1171" y="5532"/>
                </a:cubicBezTo>
                <a:cubicBezTo>
                  <a:pt x="1206" y="5398"/>
                  <a:pt x="1246" y="5246"/>
                  <a:pt x="1356" y="5197"/>
                </a:cubicBezTo>
                <a:cubicBezTo>
                  <a:pt x="1379" y="5186"/>
                  <a:pt x="1405" y="5180"/>
                  <a:pt x="1432" y="5180"/>
                </a:cubicBezTo>
                <a:cubicBezTo>
                  <a:pt x="1468" y="5180"/>
                  <a:pt x="1508" y="5190"/>
                  <a:pt x="1551" y="5208"/>
                </a:cubicBezTo>
                <a:cubicBezTo>
                  <a:pt x="1568" y="5116"/>
                  <a:pt x="1603" y="5028"/>
                  <a:pt x="1656" y="4948"/>
                </a:cubicBezTo>
                <a:cubicBezTo>
                  <a:pt x="1664" y="4936"/>
                  <a:pt x="1674" y="4922"/>
                  <a:pt x="1684" y="4909"/>
                </a:cubicBezTo>
                <a:cubicBezTo>
                  <a:pt x="1675" y="4900"/>
                  <a:pt x="1669" y="4894"/>
                  <a:pt x="1665" y="4890"/>
                </a:cubicBezTo>
                <a:cubicBezTo>
                  <a:pt x="1631" y="4878"/>
                  <a:pt x="1588" y="4869"/>
                  <a:pt x="1544" y="4869"/>
                </a:cubicBezTo>
                <a:cubicBezTo>
                  <a:pt x="1463" y="4869"/>
                  <a:pt x="1378" y="4898"/>
                  <a:pt x="1339" y="4983"/>
                </a:cubicBezTo>
                <a:lnTo>
                  <a:pt x="1301" y="5067"/>
                </a:lnTo>
                <a:lnTo>
                  <a:pt x="1288" y="4976"/>
                </a:lnTo>
                <a:cubicBezTo>
                  <a:pt x="1273" y="4872"/>
                  <a:pt x="1289" y="4793"/>
                  <a:pt x="1337" y="4741"/>
                </a:cubicBezTo>
                <a:cubicBezTo>
                  <a:pt x="1370" y="4705"/>
                  <a:pt x="1418" y="4684"/>
                  <a:pt x="1478" y="4679"/>
                </a:cubicBezTo>
                <a:cubicBezTo>
                  <a:pt x="1466" y="4664"/>
                  <a:pt x="1454" y="4649"/>
                  <a:pt x="1454" y="4649"/>
                </a:cubicBezTo>
                <a:cubicBezTo>
                  <a:pt x="1413" y="4601"/>
                  <a:pt x="1372" y="4551"/>
                  <a:pt x="1330" y="4503"/>
                </a:cubicBezTo>
                <a:cubicBezTo>
                  <a:pt x="1193" y="4634"/>
                  <a:pt x="1087" y="4795"/>
                  <a:pt x="1014" y="4985"/>
                </a:cubicBezTo>
                <a:cubicBezTo>
                  <a:pt x="1031" y="4979"/>
                  <a:pt x="1048" y="4975"/>
                  <a:pt x="1066" y="4975"/>
                </a:cubicBezTo>
                <a:cubicBezTo>
                  <a:pt x="1160" y="4975"/>
                  <a:pt x="1237" y="5057"/>
                  <a:pt x="1237" y="5157"/>
                </a:cubicBezTo>
                <a:cubicBezTo>
                  <a:pt x="1237" y="5256"/>
                  <a:pt x="1160" y="5337"/>
                  <a:pt x="1066" y="5337"/>
                </a:cubicBezTo>
                <a:cubicBezTo>
                  <a:pt x="1013" y="5337"/>
                  <a:pt x="965" y="5312"/>
                  <a:pt x="933" y="5270"/>
                </a:cubicBezTo>
                <a:cubicBezTo>
                  <a:pt x="932" y="5277"/>
                  <a:pt x="929" y="5291"/>
                  <a:pt x="929" y="5291"/>
                </a:cubicBezTo>
                <a:close/>
                <a:moveTo>
                  <a:pt x="2326" y="6817"/>
                </a:moveTo>
                <a:cubicBezTo>
                  <a:pt x="2651" y="6784"/>
                  <a:pt x="2953" y="6602"/>
                  <a:pt x="3133" y="6329"/>
                </a:cubicBezTo>
                <a:lnTo>
                  <a:pt x="3144" y="6312"/>
                </a:lnTo>
                <a:cubicBezTo>
                  <a:pt x="3135" y="6282"/>
                  <a:pt x="3127" y="6250"/>
                  <a:pt x="3119" y="6219"/>
                </a:cubicBezTo>
                <a:cubicBezTo>
                  <a:pt x="3105" y="6244"/>
                  <a:pt x="3090" y="6268"/>
                  <a:pt x="3075" y="6291"/>
                </a:cubicBezTo>
                <a:cubicBezTo>
                  <a:pt x="2905" y="6552"/>
                  <a:pt x="2641" y="6708"/>
                  <a:pt x="2341" y="6745"/>
                </a:cubicBezTo>
                <a:cubicBezTo>
                  <a:pt x="2334" y="6769"/>
                  <a:pt x="2328" y="6793"/>
                  <a:pt x="2326" y="6817"/>
                </a:cubicBezTo>
                <a:close/>
                <a:moveTo>
                  <a:pt x="2325" y="6870"/>
                </a:moveTo>
                <a:cubicBezTo>
                  <a:pt x="2434" y="6860"/>
                  <a:pt x="2554" y="6835"/>
                  <a:pt x="2652" y="6792"/>
                </a:cubicBezTo>
                <a:cubicBezTo>
                  <a:pt x="2694" y="6899"/>
                  <a:pt x="2747" y="7003"/>
                  <a:pt x="2809" y="7099"/>
                </a:cubicBezTo>
                <a:cubicBezTo>
                  <a:pt x="2763" y="7146"/>
                  <a:pt x="2736" y="7209"/>
                  <a:pt x="2736" y="7276"/>
                </a:cubicBezTo>
                <a:cubicBezTo>
                  <a:pt x="2736" y="7351"/>
                  <a:pt x="2760" y="7412"/>
                  <a:pt x="2808" y="7460"/>
                </a:cubicBezTo>
                <a:cubicBezTo>
                  <a:pt x="2912" y="7563"/>
                  <a:pt x="3087" y="7573"/>
                  <a:pt x="3228" y="7559"/>
                </a:cubicBezTo>
                <a:cubicBezTo>
                  <a:pt x="3254" y="7580"/>
                  <a:pt x="3280" y="7598"/>
                  <a:pt x="3305" y="7615"/>
                </a:cubicBezTo>
                <a:cubicBezTo>
                  <a:pt x="3243" y="7640"/>
                  <a:pt x="3179" y="7652"/>
                  <a:pt x="3112" y="7652"/>
                </a:cubicBezTo>
                <a:cubicBezTo>
                  <a:pt x="3045" y="7652"/>
                  <a:pt x="2976" y="7640"/>
                  <a:pt x="2903" y="7616"/>
                </a:cubicBezTo>
                <a:cubicBezTo>
                  <a:pt x="2580" y="7507"/>
                  <a:pt x="2312" y="7222"/>
                  <a:pt x="2325" y="6870"/>
                </a:cubicBezTo>
                <a:close/>
                <a:moveTo>
                  <a:pt x="2701" y="6769"/>
                </a:moveTo>
                <a:cubicBezTo>
                  <a:pt x="2741" y="6872"/>
                  <a:pt x="2791" y="6971"/>
                  <a:pt x="2850" y="7064"/>
                </a:cubicBezTo>
                <a:cubicBezTo>
                  <a:pt x="2868" y="7053"/>
                  <a:pt x="2889" y="7042"/>
                  <a:pt x="2913" y="7036"/>
                </a:cubicBezTo>
                <a:cubicBezTo>
                  <a:pt x="2853" y="6940"/>
                  <a:pt x="2802" y="6840"/>
                  <a:pt x="2763" y="6737"/>
                </a:cubicBezTo>
                <a:cubicBezTo>
                  <a:pt x="2742" y="6748"/>
                  <a:pt x="2722" y="6759"/>
                  <a:pt x="2701" y="6769"/>
                </a:cubicBezTo>
                <a:close/>
                <a:moveTo>
                  <a:pt x="2790" y="7276"/>
                </a:moveTo>
                <a:cubicBezTo>
                  <a:pt x="2790" y="7337"/>
                  <a:pt x="2808" y="7384"/>
                  <a:pt x="2846" y="7421"/>
                </a:cubicBezTo>
                <a:cubicBezTo>
                  <a:pt x="2924" y="7499"/>
                  <a:pt x="3058" y="7511"/>
                  <a:pt x="3161" y="7509"/>
                </a:cubicBezTo>
                <a:lnTo>
                  <a:pt x="3091" y="7452"/>
                </a:lnTo>
                <a:cubicBezTo>
                  <a:pt x="3058" y="7458"/>
                  <a:pt x="2998" y="7467"/>
                  <a:pt x="2968" y="7403"/>
                </a:cubicBezTo>
                <a:cubicBezTo>
                  <a:pt x="2991" y="7407"/>
                  <a:pt x="3012" y="7408"/>
                  <a:pt x="3032" y="7407"/>
                </a:cubicBezTo>
                <a:cubicBezTo>
                  <a:pt x="3175" y="7401"/>
                  <a:pt x="3184" y="7223"/>
                  <a:pt x="3103" y="7138"/>
                </a:cubicBezTo>
                <a:cubicBezTo>
                  <a:pt x="3068" y="7101"/>
                  <a:pt x="3023" y="7081"/>
                  <a:pt x="2974" y="7081"/>
                </a:cubicBezTo>
                <a:lnTo>
                  <a:pt x="2970" y="7082"/>
                </a:lnTo>
                <a:lnTo>
                  <a:pt x="2970" y="7082"/>
                </a:lnTo>
                <a:cubicBezTo>
                  <a:pt x="2868" y="7078"/>
                  <a:pt x="2790" y="7183"/>
                  <a:pt x="2790" y="7276"/>
                </a:cubicBezTo>
                <a:close/>
                <a:moveTo>
                  <a:pt x="3142" y="7425"/>
                </a:moveTo>
                <a:cubicBezTo>
                  <a:pt x="3218" y="7482"/>
                  <a:pt x="3287" y="7539"/>
                  <a:pt x="3366" y="7592"/>
                </a:cubicBezTo>
                <a:cubicBezTo>
                  <a:pt x="3378" y="7586"/>
                  <a:pt x="3391" y="7579"/>
                  <a:pt x="3403" y="7571"/>
                </a:cubicBezTo>
                <a:lnTo>
                  <a:pt x="3403" y="7571"/>
                </a:lnTo>
                <a:cubicBezTo>
                  <a:pt x="3412" y="7565"/>
                  <a:pt x="3422" y="7559"/>
                  <a:pt x="3432" y="7552"/>
                </a:cubicBezTo>
                <a:cubicBezTo>
                  <a:pt x="3345" y="7497"/>
                  <a:pt x="3266" y="7436"/>
                  <a:pt x="3188" y="7364"/>
                </a:cubicBezTo>
                <a:cubicBezTo>
                  <a:pt x="3177" y="7389"/>
                  <a:pt x="3162" y="7409"/>
                  <a:pt x="3143" y="7424"/>
                </a:cubicBezTo>
                <a:lnTo>
                  <a:pt x="3142" y="7425"/>
                </a:lnTo>
                <a:close/>
                <a:moveTo>
                  <a:pt x="3098" y="6140"/>
                </a:moveTo>
                <a:cubicBezTo>
                  <a:pt x="3077" y="6185"/>
                  <a:pt x="3055" y="6225"/>
                  <a:pt x="3030" y="6261"/>
                </a:cubicBezTo>
                <a:cubicBezTo>
                  <a:pt x="2959" y="6370"/>
                  <a:pt x="2864" y="6464"/>
                  <a:pt x="2756" y="6536"/>
                </a:cubicBezTo>
                <a:cubicBezTo>
                  <a:pt x="2670" y="6199"/>
                  <a:pt x="2697" y="5829"/>
                  <a:pt x="2779" y="5494"/>
                </a:cubicBezTo>
                <a:cubicBezTo>
                  <a:pt x="2772" y="5621"/>
                  <a:pt x="2806" y="5727"/>
                  <a:pt x="2875" y="5772"/>
                </a:cubicBezTo>
                <a:cubicBezTo>
                  <a:pt x="2893" y="5784"/>
                  <a:pt x="2921" y="5796"/>
                  <a:pt x="2959" y="5796"/>
                </a:cubicBezTo>
                <a:cubicBezTo>
                  <a:pt x="2990" y="5796"/>
                  <a:pt x="3028" y="5788"/>
                  <a:pt x="3072" y="5764"/>
                </a:cubicBezTo>
                <a:cubicBezTo>
                  <a:pt x="3057" y="5890"/>
                  <a:pt x="3072" y="6017"/>
                  <a:pt x="3098" y="6140"/>
                </a:cubicBezTo>
                <a:close/>
                <a:moveTo>
                  <a:pt x="2818" y="5352"/>
                </a:moveTo>
                <a:cubicBezTo>
                  <a:pt x="2827" y="5361"/>
                  <a:pt x="2838" y="5370"/>
                  <a:pt x="2838" y="5370"/>
                </a:cubicBezTo>
                <a:cubicBezTo>
                  <a:pt x="2910" y="5436"/>
                  <a:pt x="3026" y="5474"/>
                  <a:pt x="3166" y="5480"/>
                </a:cubicBezTo>
                <a:cubicBezTo>
                  <a:pt x="3130" y="5322"/>
                  <a:pt x="3058" y="5168"/>
                  <a:pt x="2951" y="5022"/>
                </a:cubicBezTo>
                <a:cubicBezTo>
                  <a:pt x="2899" y="5125"/>
                  <a:pt x="2854" y="5235"/>
                  <a:pt x="2818" y="5352"/>
                </a:cubicBezTo>
                <a:close/>
                <a:moveTo>
                  <a:pt x="3348" y="5470"/>
                </a:moveTo>
                <a:lnTo>
                  <a:pt x="3347" y="5470"/>
                </a:lnTo>
                <a:cubicBezTo>
                  <a:pt x="3323" y="5284"/>
                  <a:pt x="3309" y="5138"/>
                  <a:pt x="3371" y="5085"/>
                </a:cubicBezTo>
                <a:cubicBezTo>
                  <a:pt x="3404" y="5056"/>
                  <a:pt x="3463" y="5054"/>
                  <a:pt x="3550" y="5080"/>
                </a:cubicBezTo>
                <a:lnTo>
                  <a:pt x="3626" y="5102"/>
                </a:lnTo>
                <a:lnTo>
                  <a:pt x="3579" y="5038"/>
                </a:lnTo>
                <a:cubicBezTo>
                  <a:pt x="3506" y="4938"/>
                  <a:pt x="3412" y="4880"/>
                  <a:pt x="3328" y="4880"/>
                </a:cubicBezTo>
                <a:cubicBezTo>
                  <a:pt x="3313" y="4880"/>
                  <a:pt x="3299" y="4882"/>
                  <a:pt x="3285" y="4885"/>
                </a:cubicBezTo>
                <a:cubicBezTo>
                  <a:pt x="3249" y="4895"/>
                  <a:pt x="3191" y="4926"/>
                  <a:pt x="3161" y="5018"/>
                </a:cubicBezTo>
                <a:cubicBezTo>
                  <a:pt x="3127" y="4962"/>
                  <a:pt x="3090" y="4907"/>
                  <a:pt x="3047" y="4856"/>
                </a:cubicBezTo>
                <a:lnTo>
                  <a:pt x="3049" y="4858"/>
                </a:lnTo>
                <a:cubicBezTo>
                  <a:pt x="3049" y="4858"/>
                  <a:pt x="3047" y="4856"/>
                  <a:pt x="3046" y="4854"/>
                </a:cubicBezTo>
                <a:cubicBezTo>
                  <a:pt x="3121" y="4739"/>
                  <a:pt x="3207" y="4634"/>
                  <a:pt x="3302" y="4544"/>
                </a:cubicBezTo>
                <a:cubicBezTo>
                  <a:pt x="3474" y="4709"/>
                  <a:pt x="3604" y="4927"/>
                  <a:pt x="3707" y="5226"/>
                </a:cubicBezTo>
                <a:cubicBezTo>
                  <a:pt x="3684" y="5254"/>
                  <a:pt x="3661" y="5284"/>
                  <a:pt x="3640" y="5314"/>
                </a:cubicBezTo>
                <a:cubicBezTo>
                  <a:pt x="3628" y="5332"/>
                  <a:pt x="3616" y="5351"/>
                  <a:pt x="3606" y="5368"/>
                </a:cubicBezTo>
                <a:cubicBezTo>
                  <a:pt x="3542" y="5434"/>
                  <a:pt x="3432" y="5452"/>
                  <a:pt x="3348" y="5470"/>
                </a:cubicBezTo>
                <a:close/>
                <a:moveTo>
                  <a:pt x="2811" y="6712"/>
                </a:moveTo>
                <a:cubicBezTo>
                  <a:pt x="2853" y="6821"/>
                  <a:pt x="2907" y="6927"/>
                  <a:pt x="2973" y="7027"/>
                </a:cubicBezTo>
                <a:cubicBezTo>
                  <a:pt x="2973" y="7027"/>
                  <a:pt x="2974" y="7027"/>
                  <a:pt x="2974" y="7027"/>
                </a:cubicBezTo>
                <a:cubicBezTo>
                  <a:pt x="3038" y="7027"/>
                  <a:pt x="3097" y="7053"/>
                  <a:pt x="3142" y="7101"/>
                </a:cubicBezTo>
                <a:cubicBezTo>
                  <a:pt x="3195" y="7157"/>
                  <a:pt x="3218" y="7234"/>
                  <a:pt x="3209" y="7310"/>
                </a:cubicBezTo>
                <a:cubicBezTo>
                  <a:pt x="3218" y="7318"/>
                  <a:pt x="3228" y="7328"/>
                  <a:pt x="3241" y="7339"/>
                </a:cubicBezTo>
                <a:cubicBezTo>
                  <a:pt x="3447" y="7212"/>
                  <a:pt x="3347" y="6920"/>
                  <a:pt x="3232" y="6583"/>
                </a:cubicBezTo>
                <a:cubicBezTo>
                  <a:pt x="3209" y="6517"/>
                  <a:pt x="3186" y="6448"/>
                  <a:pt x="3164" y="6379"/>
                </a:cubicBezTo>
                <a:cubicBezTo>
                  <a:pt x="3070" y="6514"/>
                  <a:pt x="2949" y="6628"/>
                  <a:pt x="2811" y="6712"/>
                </a:cubicBezTo>
                <a:close/>
                <a:moveTo>
                  <a:pt x="2487" y="6470"/>
                </a:moveTo>
                <a:cubicBezTo>
                  <a:pt x="2444" y="6540"/>
                  <a:pt x="2400" y="6612"/>
                  <a:pt x="2368" y="6686"/>
                </a:cubicBezTo>
                <a:cubicBezTo>
                  <a:pt x="2448" y="6674"/>
                  <a:pt x="2524" y="6653"/>
                  <a:pt x="2595" y="6623"/>
                </a:cubicBezTo>
                <a:cubicBezTo>
                  <a:pt x="2572" y="6543"/>
                  <a:pt x="2555" y="6460"/>
                  <a:pt x="2544" y="6377"/>
                </a:cubicBezTo>
                <a:cubicBezTo>
                  <a:pt x="2525" y="6409"/>
                  <a:pt x="2506" y="6440"/>
                  <a:pt x="2487" y="6470"/>
                </a:cubicBezTo>
                <a:close/>
                <a:moveTo>
                  <a:pt x="3672" y="4281"/>
                </a:moveTo>
                <a:cubicBezTo>
                  <a:pt x="3643" y="4294"/>
                  <a:pt x="3616" y="4310"/>
                  <a:pt x="3588" y="4326"/>
                </a:cubicBezTo>
                <a:cubicBezTo>
                  <a:pt x="3743" y="4396"/>
                  <a:pt x="3876" y="4477"/>
                  <a:pt x="3992" y="4573"/>
                </a:cubicBezTo>
                <a:cubicBezTo>
                  <a:pt x="3994" y="4527"/>
                  <a:pt x="4008" y="4483"/>
                  <a:pt x="4034" y="4451"/>
                </a:cubicBezTo>
                <a:cubicBezTo>
                  <a:pt x="4067" y="4410"/>
                  <a:pt x="4113" y="4388"/>
                  <a:pt x="4168" y="4388"/>
                </a:cubicBezTo>
                <a:cubicBezTo>
                  <a:pt x="4261" y="4388"/>
                  <a:pt x="4338" y="4463"/>
                  <a:pt x="4338" y="4554"/>
                </a:cubicBezTo>
                <a:cubicBezTo>
                  <a:pt x="4338" y="4608"/>
                  <a:pt x="4312" y="4657"/>
                  <a:pt x="4267" y="4688"/>
                </a:cubicBezTo>
                <a:cubicBezTo>
                  <a:pt x="4236" y="4709"/>
                  <a:pt x="4201" y="4720"/>
                  <a:pt x="4165" y="4720"/>
                </a:cubicBezTo>
                <a:cubicBezTo>
                  <a:pt x="4164" y="4720"/>
                  <a:pt x="4163" y="4720"/>
                  <a:pt x="4162" y="4720"/>
                </a:cubicBezTo>
                <a:cubicBezTo>
                  <a:pt x="4179" y="4749"/>
                  <a:pt x="4197" y="4778"/>
                  <a:pt x="4215" y="4806"/>
                </a:cubicBezTo>
                <a:cubicBezTo>
                  <a:pt x="4231" y="4827"/>
                  <a:pt x="4245" y="4850"/>
                  <a:pt x="4260" y="4872"/>
                </a:cubicBezTo>
                <a:cubicBezTo>
                  <a:pt x="4336" y="4849"/>
                  <a:pt x="4414" y="4831"/>
                  <a:pt x="4494" y="4821"/>
                </a:cubicBezTo>
                <a:cubicBezTo>
                  <a:pt x="4526" y="4817"/>
                  <a:pt x="4558" y="4814"/>
                  <a:pt x="4590" y="4811"/>
                </a:cubicBezTo>
                <a:cubicBezTo>
                  <a:pt x="4590" y="4802"/>
                  <a:pt x="4590" y="4790"/>
                  <a:pt x="4590" y="4790"/>
                </a:cubicBezTo>
                <a:cubicBezTo>
                  <a:pt x="4589" y="4690"/>
                  <a:pt x="4593" y="4624"/>
                  <a:pt x="4617" y="4539"/>
                </a:cubicBezTo>
                <a:cubicBezTo>
                  <a:pt x="4602" y="4540"/>
                  <a:pt x="4587" y="4541"/>
                  <a:pt x="4574" y="4541"/>
                </a:cubicBezTo>
                <a:cubicBezTo>
                  <a:pt x="4454" y="4541"/>
                  <a:pt x="4385" y="4481"/>
                  <a:pt x="4308" y="4414"/>
                </a:cubicBezTo>
                <a:cubicBezTo>
                  <a:pt x="4273" y="4385"/>
                  <a:pt x="4238" y="4354"/>
                  <a:pt x="4193" y="4324"/>
                </a:cubicBezTo>
                <a:cubicBezTo>
                  <a:pt x="4149" y="4293"/>
                  <a:pt x="4104" y="4271"/>
                  <a:pt x="4061" y="4250"/>
                </a:cubicBezTo>
                <a:cubicBezTo>
                  <a:pt x="4016" y="4227"/>
                  <a:pt x="3974" y="4206"/>
                  <a:pt x="3939" y="4178"/>
                </a:cubicBezTo>
                <a:cubicBezTo>
                  <a:pt x="3844" y="4203"/>
                  <a:pt x="3755" y="4238"/>
                  <a:pt x="3672" y="4281"/>
                </a:cubicBezTo>
                <a:close/>
                <a:moveTo>
                  <a:pt x="4833" y="4733"/>
                </a:moveTo>
                <a:cubicBezTo>
                  <a:pt x="4749" y="4733"/>
                  <a:pt x="4683" y="4755"/>
                  <a:pt x="4637" y="4807"/>
                </a:cubicBezTo>
                <a:cubicBezTo>
                  <a:pt x="4637" y="4807"/>
                  <a:pt x="4635" y="4809"/>
                  <a:pt x="4635" y="4810"/>
                </a:cubicBezTo>
                <a:cubicBezTo>
                  <a:pt x="4654" y="4809"/>
                  <a:pt x="4673" y="4808"/>
                  <a:pt x="4692" y="4808"/>
                </a:cubicBezTo>
                <a:cubicBezTo>
                  <a:pt x="4844" y="4808"/>
                  <a:pt x="4996" y="4831"/>
                  <a:pt x="5136" y="4876"/>
                </a:cubicBezTo>
                <a:cubicBezTo>
                  <a:pt x="5144" y="4850"/>
                  <a:pt x="5153" y="4824"/>
                  <a:pt x="5162" y="4796"/>
                </a:cubicBezTo>
                <a:cubicBezTo>
                  <a:pt x="5032" y="4758"/>
                  <a:pt x="4922" y="4733"/>
                  <a:pt x="4833" y="4733"/>
                </a:cubicBezTo>
                <a:close/>
                <a:moveTo>
                  <a:pt x="2531" y="4941"/>
                </a:moveTo>
                <a:cubicBezTo>
                  <a:pt x="2501" y="4868"/>
                  <a:pt x="2466" y="4764"/>
                  <a:pt x="2371" y="4764"/>
                </a:cubicBezTo>
                <a:cubicBezTo>
                  <a:pt x="2367" y="4764"/>
                  <a:pt x="2363" y="4765"/>
                  <a:pt x="2359" y="4765"/>
                </a:cubicBezTo>
                <a:cubicBezTo>
                  <a:pt x="2305" y="4770"/>
                  <a:pt x="2256" y="4813"/>
                  <a:pt x="2246" y="4864"/>
                </a:cubicBezTo>
                <a:cubicBezTo>
                  <a:pt x="2236" y="4915"/>
                  <a:pt x="2267" y="4962"/>
                  <a:pt x="2333" y="4997"/>
                </a:cubicBezTo>
                <a:cubicBezTo>
                  <a:pt x="2363" y="5013"/>
                  <a:pt x="2406" y="5024"/>
                  <a:pt x="2460" y="5024"/>
                </a:cubicBezTo>
                <a:cubicBezTo>
                  <a:pt x="2547" y="5024"/>
                  <a:pt x="2664" y="4996"/>
                  <a:pt x="2804" y="4921"/>
                </a:cubicBezTo>
                <a:cubicBezTo>
                  <a:pt x="2808" y="4912"/>
                  <a:pt x="2815" y="4899"/>
                  <a:pt x="2824" y="4883"/>
                </a:cubicBezTo>
                <a:cubicBezTo>
                  <a:pt x="2759" y="4831"/>
                  <a:pt x="2681" y="4793"/>
                  <a:pt x="2595" y="4772"/>
                </a:cubicBezTo>
                <a:cubicBezTo>
                  <a:pt x="2580" y="4831"/>
                  <a:pt x="2555" y="4885"/>
                  <a:pt x="2531" y="4941"/>
                </a:cubicBezTo>
                <a:close/>
                <a:moveTo>
                  <a:pt x="7421" y="4859"/>
                </a:moveTo>
                <a:cubicBezTo>
                  <a:pt x="7407" y="4859"/>
                  <a:pt x="7393" y="4857"/>
                  <a:pt x="7378" y="4856"/>
                </a:cubicBezTo>
                <a:cubicBezTo>
                  <a:pt x="7386" y="4877"/>
                  <a:pt x="7393" y="4897"/>
                  <a:pt x="7398" y="4916"/>
                </a:cubicBezTo>
                <a:cubicBezTo>
                  <a:pt x="7454" y="5095"/>
                  <a:pt x="7476" y="5289"/>
                  <a:pt x="7463" y="5492"/>
                </a:cubicBezTo>
                <a:cubicBezTo>
                  <a:pt x="7611" y="5418"/>
                  <a:pt x="7729" y="5298"/>
                  <a:pt x="7797" y="5149"/>
                </a:cubicBezTo>
                <a:cubicBezTo>
                  <a:pt x="7819" y="5105"/>
                  <a:pt x="7835" y="5058"/>
                  <a:pt x="7845" y="5009"/>
                </a:cubicBezTo>
                <a:cubicBezTo>
                  <a:pt x="7856" y="4961"/>
                  <a:pt x="7862" y="4910"/>
                  <a:pt x="7862" y="4857"/>
                </a:cubicBezTo>
                <a:cubicBezTo>
                  <a:pt x="7862" y="4722"/>
                  <a:pt x="7836" y="4601"/>
                  <a:pt x="7785" y="4498"/>
                </a:cubicBezTo>
                <a:cubicBezTo>
                  <a:pt x="7726" y="4650"/>
                  <a:pt x="7626" y="4859"/>
                  <a:pt x="7421" y="4859"/>
                </a:cubicBezTo>
                <a:close/>
                <a:moveTo>
                  <a:pt x="7387" y="4175"/>
                </a:moveTo>
                <a:cubicBezTo>
                  <a:pt x="7265" y="4144"/>
                  <a:pt x="7136" y="4150"/>
                  <a:pt x="7016" y="4186"/>
                </a:cubicBezTo>
                <a:cubicBezTo>
                  <a:pt x="6981" y="4196"/>
                  <a:pt x="6945" y="4211"/>
                  <a:pt x="6909" y="4228"/>
                </a:cubicBezTo>
                <a:cubicBezTo>
                  <a:pt x="7144" y="4383"/>
                  <a:pt x="7327" y="4379"/>
                  <a:pt x="7546" y="4240"/>
                </a:cubicBezTo>
                <a:cubicBezTo>
                  <a:pt x="7497" y="4211"/>
                  <a:pt x="7443" y="4189"/>
                  <a:pt x="7387" y="4175"/>
                </a:cubicBezTo>
                <a:close/>
                <a:moveTo>
                  <a:pt x="5244" y="5200"/>
                </a:moveTo>
                <a:cubicBezTo>
                  <a:pt x="5266" y="5307"/>
                  <a:pt x="5426" y="5403"/>
                  <a:pt x="5599" y="5419"/>
                </a:cubicBezTo>
                <a:cubicBezTo>
                  <a:pt x="5522" y="5317"/>
                  <a:pt x="5433" y="5229"/>
                  <a:pt x="5338" y="5165"/>
                </a:cubicBezTo>
                <a:cubicBezTo>
                  <a:pt x="5313" y="5148"/>
                  <a:pt x="5286" y="5133"/>
                  <a:pt x="5258" y="5118"/>
                </a:cubicBezTo>
                <a:cubicBezTo>
                  <a:pt x="5253" y="5147"/>
                  <a:pt x="5248" y="5174"/>
                  <a:pt x="5244" y="5200"/>
                </a:cubicBezTo>
                <a:close/>
                <a:moveTo>
                  <a:pt x="5144" y="6989"/>
                </a:moveTo>
                <a:cubicBezTo>
                  <a:pt x="5059" y="7042"/>
                  <a:pt x="4979" y="7094"/>
                  <a:pt x="4911" y="7152"/>
                </a:cubicBezTo>
                <a:cubicBezTo>
                  <a:pt x="5074" y="7211"/>
                  <a:pt x="5262" y="7242"/>
                  <a:pt x="5483" y="7246"/>
                </a:cubicBezTo>
                <a:cubicBezTo>
                  <a:pt x="5679" y="7030"/>
                  <a:pt x="5812" y="6764"/>
                  <a:pt x="5871" y="6475"/>
                </a:cubicBezTo>
                <a:cubicBezTo>
                  <a:pt x="5902" y="6324"/>
                  <a:pt x="5897" y="6153"/>
                  <a:pt x="5857" y="5980"/>
                </a:cubicBezTo>
                <a:cubicBezTo>
                  <a:pt x="5810" y="5994"/>
                  <a:pt x="5762" y="6001"/>
                  <a:pt x="5715" y="6001"/>
                </a:cubicBezTo>
                <a:cubicBezTo>
                  <a:pt x="5713" y="6001"/>
                  <a:pt x="5711" y="6001"/>
                  <a:pt x="5709" y="6001"/>
                </a:cubicBezTo>
                <a:cubicBezTo>
                  <a:pt x="5728" y="6225"/>
                  <a:pt x="5698" y="6408"/>
                  <a:pt x="5614" y="6561"/>
                </a:cubicBezTo>
                <a:cubicBezTo>
                  <a:pt x="5547" y="6724"/>
                  <a:pt x="5553" y="6837"/>
                  <a:pt x="5634" y="6914"/>
                </a:cubicBezTo>
                <a:lnTo>
                  <a:pt x="5670" y="6949"/>
                </a:lnTo>
                <a:lnTo>
                  <a:pt x="5621" y="6960"/>
                </a:lnTo>
                <a:cubicBezTo>
                  <a:pt x="5602" y="6965"/>
                  <a:pt x="5582" y="6967"/>
                  <a:pt x="5563" y="6967"/>
                </a:cubicBezTo>
                <a:cubicBezTo>
                  <a:pt x="5504" y="6967"/>
                  <a:pt x="5451" y="6944"/>
                  <a:pt x="5419" y="6903"/>
                </a:cubicBezTo>
                <a:cubicBezTo>
                  <a:pt x="5400" y="6879"/>
                  <a:pt x="5390" y="6851"/>
                  <a:pt x="5389" y="6821"/>
                </a:cubicBezTo>
                <a:cubicBezTo>
                  <a:pt x="5310" y="6885"/>
                  <a:pt x="5226" y="6938"/>
                  <a:pt x="5144" y="6989"/>
                </a:cubicBez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82"/>
          <p:cNvSpPr>
            <a:spLocks noEditPoints="1"/>
          </p:cNvSpPr>
          <p:nvPr/>
        </p:nvSpPr>
        <p:spPr bwMode="auto">
          <a:xfrm rot="1665861">
            <a:off x="6032934" y="709656"/>
            <a:ext cx="510845" cy="238091"/>
          </a:xfrm>
          <a:custGeom>
            <a:avLst/>
            <a:gdLst>
              <a:gd name="T0" fmla="*/ 178 w 234"/>
              <a:gd name="T1" fmla="*/ 70 h 107"/>
              <a:gd name="T2" fmla="*/ 185 w 234"/>
              <a:gd name="T3" fmla="*/ 57 h 107"/>
              <a:gd name="T4" fmla="*/ 178 w 234"/>
              <a:gd name="T5" fmla="*/ 47 h 107"/>
              <a:gd name="T6" fmla="*/ 178 w 234"/>
              <a:gd name="T7" fmla="*/ 55 h 107"/>
              <a:gd name="T8" fmla="*/ 168 w 234"/>
              <a:gd name="T9" fmla="*/ 48 h 107"/>
              <a:gd name="T10" fmla="*/ 189 w 234"/>
              <a:gd name="T11" fmla="*/ 50 h 107"/>
              <a:gd name="T12" fmla="*/ 178 w 234"/>
              <a:gd name="T13" fmla="*/ 70 h 107"/>
              <a:gd name="T14" fmla="*/ 178 w 234"/>
              <a:gd name="T15" fmla="*/ 70 h 107"/>
              <a:gd name="T16" fmla="*/ 227 w 234"/>
              <a:gd name="T17" fmla="*/ 33 h 107"/>
              <a:gd name="T18" fmla="*/ 214 w 234"/>
              <a:gd name="T19" fmla="*/ 22 h 107"/>
              <a:gd name="T20" fmla="*/ 192 w 234"/>
              <a:gd name="T21" fmla="*/ 31 h 107"/>
              <a:gd name="T22" fmla="*/ 168 w 234"/>
              <a:gd name="T23" fmla="*/ 32 h 107"/>
              <a:gd name="T24" fmla="*/ 176 w 234"/>
              <a:gd name="T25" fmla="*/ 14 h 107"/>
              <a:gd name="T26" fmla="*/ 180 w 234"/>
              <a:gd name="T27" fmla="*/ 28 h 107"/>
              <a:gd name="T28" fmla="*/ 174 w 234"/>
              <a:gd name="T29" fmla="*/ 25 h 107"/>
              <a:gd name="T30" fmla="*/ 178 w 234"/>
              <a:gd name="T31" fmla="*/ 23 h 107"/>
              <a:gd name="T32" fmla="*/ 171 w 234"/>
              <a:gd name="T33" fmla="*/ 23 h 107"/>
              <a:gd name="T34" fmla="*/ 175 w 234"/>
              <a:gd name="T35" fmla="*/ 32 h 107"/>
              <a:gd name="T36" fmla="*/ 192 w 234"/>
              <a:gd name="T37" fmla="*/ 20 h 107"/>
              <a:gd name="T38" fmla="*/ 178 w 234"/>
              <a:gd name="T39" fmla="*/ 7 h 107"/>
              <a:gd name="T40" fmla="*/ 168 w 234"/>
              <a:gd name="T41" fmla="*/ 1 h 107"/>
              <a:gd name="T42" fmla="*/ 153 w 234"/>
              <a:gd name="T43" fmla="*/ 16 h 107"/>
              <a:gd name="T44" fmla="*/ 138 w 234"/>
              <a:gd name="T45" fmla="*/ 28 h 107"/>
              <a:gd name="T46" fmla="*/ 156 w 234"/>
              <a:gd name="T47" fmla="*/ 33 h 107"/>
              <a:gd name="T48" fmla="*/ 165 w 234"/>
              <a:gd name="T49" fmla="*/ 38 h 107"/>
              <a:gd name="T50" fmla="*/ 158 w 234"/>
              <a:gd name="T51" fmla="*/ 44 h 107"/>
              <a:gd name="T52" fmla="*/ 138 w 234"/>
              <a:gd name="T53" fmla="*/ 40 h 107"/>
              <a:gd name="T54" fmla="*/ 134 w 234"/>
              <a:gd name="T55" fmla="*/ 30 h 107"/>
              <a:gd name="T56" fmla="*/ 111 w 234"/>
              <a:gd name="T57" fmla="*/ 28 h 107"/>
              <a:gd name="T58" fmla="*/ 118 w 234"/>
              <a:gd name="T59" fmla="*/ 43 h 107"/>
              <a:gd name="T60" fmla="*/ 127 w 234"/>
              <a:gd name="T61" fmla="*/ 33 h 107"/>
              <a:gd name="T62" fmla="*/ 128 w 234"/>
              <a:gd name="T63" fmla="*/ 46 h 107"/>
              <a:gd name="T64" fmla="*/ 96 w 234"/>
              <a:gd name="T65" fmla="*/ 50 h 107"/>
              <a:gd name="T66" fmla="*/ 66 w 234"/>
              <a:gd name="T67" fmla="*/ 51 h 107"/>
              <a:gd name="T68" fmla="*/ 100 w 234"/>
              <a:gd name="T69" fmla="*/ 55 h 107"/>
              <a:gd name="T70" fmla="*/ 125 w 234"/>
              <a:gd name="T71" fmla="*/ 58 h 107"/>
              <a:gd name="T72" fmla="*/ 145 w 234"/>
              <a:gd name="T73" fmla="*/ 72 h 107"/>
              <a:gd name="T74" fmla="*/ 150 w 234"/>
              <a:gd name="T75" fmla="*/ 55 h 107"/>
              <a:gd name="T76" fmla="*/ 146 w 234"/>
              <a:gd name="T77" fmla="*/ 62 h 107"/>
              <a:gd name="T78" fmla="*/ 140 w 234"/>
              <a:gd name="T79" fmla="*/ 51 h 107"/>
              <a:gd name="T80" fmla="*/ 154 w 234"/>
              <a:gd name="T81" fmla="*/ 50 h 107"/>
              <a:gd name="T82" fmla="*/ 160 w 234"/>
              <a:gd name="T83" fmla="*/ 74 h 107"/>
              <a:gd name="T84" fmla="*/ 124 w 234"/>
              <a:gd name="T85" fmla="*/ 75 h 107"/>
              <a:gd name="T86" fmla="*/ 49 w 234"/>
              <a:gd name="T87" fmla="*/ 59 h 107"/>
              <a:gd name="T88" fmla="*/ 1 w 234"/>
              <a:gd name="T89" fmla="*/ 106 h 107"/>
              <a:gd name="T90" fmla="*/ 45 w 234"/>
              <a:gd name="T91" fmla="*/ 65 h 107"/>
              <a:gd name="T92" fmla="*/ 111 w 234"/>
              <a:gd name="T93" fmla="*/ 80 h 107"/>
              <a:gd name="T94" fmla="*/ 155 w 234"/>
              <a:gd name="T95" fmla="*/ 97 h 107"/>
              <a:gd name="T96" fmla="*/ 195 w 234"/>
              <a:gd name="T97" fmla="*/ 66 h 107"/>
              <a:gd name="T98" fmla="*/ 204 w 234"/>
              <a:gd name="T99" fmla="*/ 39 h 107"/>
              <a:gd name="T100" fmla="*/ 222 w 234"/>
              <a:gd name="T101" fmla="*/ 39 h 107"/>
              <a:gd name="T102" fmla="*/ 214 w 234"/>
              <a:gd name="T103" fmla="*/ 46 h 107"/>
              <a:gd name="T104" fmla="*/ 216 w 234"/>
              <a:gd name="T105" fmla="*/ 40 h 107"/>
              <a:gd name="T106" fmla="*/ 208 w 234"/>
              <a:gd name="T107" fmla="*/ 43 h 107"/>
              <a:gd name="T108" fmla="*/ 222 w 234"/>
              <a:gd name="T109" fmla="*/ 55 h 107"/>
              <a:gd name="T110" fmla="*/ 227 w 234"/>
              <a:gd name="T111" fmla="*/ 35 h 107"/>
              <a:gd name="T112" fmla="*/ 227 w 234"/>
              <a:gd name="T113" fmla="*/ 33 h 107"/>
              <a:gd name="T114" fmla="*/ 227 w 234"/>
              <a:gd name="T115" fmla="*/ 35 h 107"/>
              <a:gd name="T116" fmla="*/ 227 w 234"/>
              <a:gd name="T117" fmla="*/ 33 h 107"/>
              <a:gd name="T118" fmla="*/ 227 w 234"/>
              <a:gd name="T11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" h="107">
                <a:moveTo>
                  <a:pt x="178" y="70"/>
                </a:moveTo>
                <a:cubicBezTo>
                  <a:pt x="177" y="71"/>
                  <a:pt x="183" y="67"/>
                  <a:pt x="185" y="57"/>
                </a:cubicBezTo>
                <a:cubicBezTo>
                  <a:pt x="186" y="50"/>
                  <a:pt x="178" y="47"/>
                  <a:pt x="178" y="47"/>
                </a:cubicBezTo>
                <a:cubicBezTo>
                  <a:pt x="179" y="47"/>
                  <a:pt x="179" y="52"/>
                  <a:pt x="178" y="55"/>
                </a:cubicBezTo>
                <a:cubicBezTo>
                  <a:pt x="176" y="58"/>
                  <a:pt x="167" y="57"/>
                  <a:pt x="168" y="48"/>
                </a:cubicBezTo>
                <a:cubicBezTo>
                  <a:pt x="170" y="39"/>
                  <a:pt x="187" y="38"/>
                  <a:pt x="189" y="50"/>
                </a:cubicBezTo>
                <a:cubicBezTo>
                  <a:pt x="192" y="62"/>
                  <a:pt x="179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lose/>
                <a:moveTo>
                  <a:pt x="227" y="33"/>
                </a:moveTo>
                <a:cubicBezTo>
                  <a:pt x="229" y="18"/>
                  <a:pt x="214" y="22"/>
                  <a:pt x="214" y="22"/>
                </a:cubicBezTo>
                <a:cubicBezTo>
                  <a:pt x="204" y="11"/>
                  <a:pt x="195" y="27"/>
                  <a:pt x="192" y="31"/>
                </a:cubicBezTo>
                <a:cubicBezTo>
                  <a:pt x="189" y="36"/>
                  <a:pt x="173" y="42"/>
                  <a:pt x="168" y="32"/>
                </a:cubicBezTo>
                <a:cubicBezTo>
                  <a:pt x="162" y="22"/>
                  <a:pt x="169" y="12"/>
                  <a:pt x="176" y="14"/>
                </a:cubicBezTo>
                <a:cubicBezTo>
                  <a:pt x="184" y="15"/>
                  <a:pt x="187" y="24"/>
                  <a:pt x="180" y="28"/>
                </a:cubicBezTo>
                <a:cubicBezTo>
                  <a:pt x="174" y="32"/>
                  <a:pt x="174" y="25"/>
                  <a:pt x="174" y="25"/>
                </a:cubicBezTo>
                <a:cubicBezTo>
                  <a:pt x="177" y="27"/>
                  <a:pt x="178" y="25"/>
                  <a:pt x="178" y="23"/>
                </a:cubicBezTo>
                <a:cubicBezTo>
                  <a:pt x="178" y="21"/>
                  <a:pt x="173" y="19"/>
                  <a:pt x="171" y="23"/>
                </a:cubicBezTo>
                <a:cubicBezTo>
                  <a:pt x="171" y="29"/>
                  <a:pt x="175" y="32"/>
                  <a:pt x="175" y="32"/>
                </a:cubicBezTo>
                <a:cubicBezTo>
                  <a:pt x="175" y="32"/>
                  <a:pt x="192" y="35"/>
                  <a:pt x="192" y="20"/>
                </a:cubicBezTo>
                <a:cubicBezTo>
                  <a:pt x="191" y="2"/>
                  <a:pt x="178" y="7"/>
                  <a:pt x="178" y="7"/>
                </a:cubicBezTo>
                <a:cubicBezTo>
                  <a:pt x="178" y="7"/>
                  <a:pt x="176" y="2"/>
                  <a:pt x="168" y="1"/>
                </a:cubicBezTo>
                <a:cubicBezTo>
                  <a:pt x="153" y="0"/>
                  <a:pt x="152" y="15"/>
                  <a:pt x="153" y="16"/>
                </a:cubicBezTo>
                <a:cubicBezTo>
                  <a:pt x="149" y="15"/>
                  <a:pt x="136" y="17"/>
                  <a:pt x="138" y="28"/>
                </a:cubicBezTo>
                <a:cubicBezTo>
                  <a:pt x="140" y="39"/>
                  <a:pt x="153" y="34"/>
                  <a:pt x="156" y="33"/>
                </a:cubicBezTo>
                <a:cubicBezTo>
                  <a:pt x="159" y="33"/>
                  <a:pt x="164" y="32"/>
                  <a:pt x="165" y="38"/>
                </a:cubicBezTo>
                <a:cubicBezTo>
                  <a:pt x="166" y="44"/>
                  <a:pt x="158" y="44"/>
                  <a:pt x="158" y="44"/>
                </a:cubicBezTo>
                <a:cubicBezTo>
                  <a:pt x="152" y="38"/>
                  <a:pt x="138" y="40"/>
                  <a:pt x="138" y="40"/>
                </a:cubicBezTo>
                <a:cubicBezTo>
                  <a:pt x="137" y="36"/>
                  <a:pt x="134" y="30"/>
                  <a:pt x="134" y="30"/>
                </a:cubicBezTo>
                <a:cubicBezTo>
                  <a:pt x="128" y="19"/>
                  <a:pt x="114" y="24"/>
                  <a:pt x="111" y="28"/>
                </a:cubicBezTo>
                <a:cubicBezTo>
                  <a:pt x="108" y="32"/>
                  <a:pt x="109" y="41"/>
                  <a:pt x="118" y="43"/>
                </a:cubicBezTo>
                <a:cubicBezTo>
                  <a:pt x="126" y="45"/>
                  <a:pt x="127" y="33"/>
                  <a:pt x="127" y="33"/>
                </a:cubicBezTo>
                <a:cubicBezTo>
                  <a:pt x="127" y="33"/>
                  <a:pt x="131" y="41"/>
                  <a:pt x="128" y="46"/>
                </a:cubicBezTo>
                <a:cubicBezTo>
                  <a:pt x="122" y="55"/>
                  <a:pt x="112" y="54"/>
                  <a:pt x="96" y="50"/>
                </a:cubicBezTo>
                <a:cubicBezTo>
                  <a:pt x="80" y="46"/>
                  <a:pt x="66" y="51"/>
                  <a:pt x="66" y="51"/>
                </a:cubicBezTo>
                <a:cubicBezTo>
                  <a:pt x="66" y="51"/>
                  <a:pt x="83" y="47"/>
                  <a:pt x="100" y="55"/>
                </a:cubicBezTo>
                <a:cubicBezTo>
                  <a:pt x="110" y="62"/>
                  <a:pt x="125" y="58"/>
                  <a:pt x="125" y="58"/>
                </a:cubicBezTo>
                <a:cubicBezTo>
                  <a:pt x="126" y="66"/>
                  <a:pt x="134" y="76"/>
                  <a:pt x="145" y="72"/>
                </a:cubicBezTo>
                <a:cubicBezTo>
                  <a:pt x="156" y="68"/>
                  <a:pt x="150" y="55"/>
                  <a:pt x="150" y="55"/>
                </a:cubicBezTo>
                <a:cubicBezTo>
                  <a:pt x="150" y="55"/>
                  <a:pt x="150" y="60"/>
                  <a:pt x="146" y="62"/>
                </a:cubicBezTo>
                <a:cubicBezTo>
                  <a:pt x="141" y="63"/>
                  <a:pt x="136" y="57"/>
                  <a:pt x="140" y="51"/>
                </a:cubicBezTo>
                <a:cubicBezTo>
                  <a:pt x="145" y="47"/>
                  <a:pt x="154" y="50"/>
                  <a:pt x="154" y="50"/>
                </a:cubicBezTo>
                <a:cubicBezTo>
                  <a:pt x="154" y="50"/>
                  <a:pt x="167" y="57"/>
                  <a:pt x="160" y="74"/>
                </a:cubicBezTo>
                <a:cubicBezTo>
                  <a:pt x="149" y="91"/>
                  <a:pt x="124" y="75"/>
                  <a:pt x="124" y="75"/>
                </a:cubicBezTo>
                <a:cubicBezTo>
                  <a:pt x="124" y="75"/>
                  <a:pt x="81" y="50"/>
                  <a:pt x="49" y="59"/>
                </a:cubicBezTo>
                <a:cubicBezTo>
                  <a:pt x="27" y="64"/>
                  <a:pt x="0" y="107"/>
                  <a:pt x="1" y="106"/>
                </a:cubicBezTo>
                <a:cubicBezTo>
                  <a:pt x="17" y="86"/>
                  <a:pt x="29" y="73"/>
                  <a:pt x="45" y="65"/>
                </a:cubicBezTo>
                <a:cubicBezTo>
                  <a:pt x="80" y="53"/>
                  <a:pt x="111" y="80"/>
                  <a:pt x="111" y="80"/>
                </a:cubicBezTo>
                <a:cubicBezTo>
                  <a:pt x="136" y="98"/>
                  <a:pt x="155" y="97"/>
                  <a:pt x="155" y="97"/>
                </a:cubicBezTo>
                <a:cubicBezTo>
                  <a:pt x="185" y="99"/>
                  <a:pt x="195" y="66"/>
                  <a:pt x="195" y="66"/>
                </a:cubicBezTo>
                <a:cubicBezTo>
                  <a:pt x="195" y="66"/>
                  <a:pt x="200" y="46"/>
                  <a:pt x="204" y="39"/>
                </a:cubicBezTo>
                <a:cubicBezTo>
                  <a:pt x="207" y="35"/>
                  <a:pt x="219" y="31"/>
                  <a:pt x="222" y="39"/>
                </a:cubicBezTo>
                <a:cubicBezTo>
                  <a:pt x="225" y="48"/>
                  <a:pt x="216" y="52"/>
                  <a:pt x="214" y="46"/>
                </a:cubicBezTo>
                <a:cubicBezTo>
                  <a:pt x="212" y="41"/>
                  <a:pt x="216" y="40"/>
                  <a:pt x="216" y="40"/>
                </a:cubicBezTo>
                <a:cubicBezTo>
                  <a:pt x="216" y="40"/>
                  <a:pt x="209" y="38"/>
                  <a:pt x="208" y="43"/>
                </a:cubicBezTo>
                <a:cubicBezTo>
                  <a:pt x="209" y="48"/>
                  <a:pt x="211" y="58"/>
                  <a:pt x="222" y="55"/>
                </a:cubicBezTo>
                <a:cubicBezTo>
                  <a:pt x="234" y="51"/>
                  <a:pt x="227" y="35"/>
                  <a:pt x="227" y="35"/>
                </a:cubicBezTo>
                <a:cubicBezTo>
                  <a:pt x="227" y="33"/>
                  <a:pt x="227" y="33"/>
                  <a:pt x="227" y="33"/>
                </a:cubicBezTo>
                <a:close/>
                <a:moveTo>
                  <a:pt x="227" y="35"/>
                </a:moveTo>
                <a:cubicBezTo>
                  <a:pt x="227" y="33"/>
                  <a:pt x="227" y="33"/>
                  <a:pt x="227" y="33"/>
                </a:cubicBezTo>
                <a:lnTo>
                  <a:pt x="227" y="35"/>
                </a:lnTo>
                <a:close/>
              </a:path>
            </a:pathLst>
          </a:custGeom>
          <a:solidFill>
            <a:srgbClr val="E22A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ea typeface="腾祥铁山楷书简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9034" y="188783"/>
            <a:ext cx="275428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E22A30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三、研究概况</a:t>
            </a:r>
            <a:endParaRPr lang="zh-CN" altLang="en-US" sz="3200" b="1" dirty="0">
              <a:solidFill>
                <a:srgbClr val="E22A30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148" y="133614"/>
            <a:ext cx="921328" cy="921328"/>
          </a:xfrm>
          <a:prstGeom prst="ellipse">
            <a:avLst/>
          </a:prstGeom>
          <a:solidFill>
            <a:schemeClr val="bg1"/>
          </a:solidFill>
          <a:ln w="12700">
            <a:solidFill>
              <a:srgbClr val="E22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5400" dirty="0">
              <a:solidFill>
                <a:srgbClr val="E22A30"/>
              </a:solidFill>
              <a:latin typeface="李旭科书法" panose="02000603000000000000" pitchFamily="2" charset="-122"/>
              <a:ea typeface="李旭科书法" panose="02000603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812" y="397612"/>
            <a:ext cx="97200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叶立群几何切边体" panose="02000000000000000000" pitchFamily="2" charset="-128"/>
                <a:ea typeface="叶立群几何切边体" panose="02000000000000000000" pitchFamily="2" charset="-128"/>
              </a:rPr>
              <a:t>苏轼</a:t>
            </a:r>
            <a:endParaRPr lang="zh-CN" altLang="en-US" sz="2400" b="1" dirty="0">
              <a:solidFill>
                <a:prstClr val="black"/>
              </a:solidFill>
              <a:latin typeface="叶立群几何切边体" panose="02000000000000000000" pitchFamily="2" charset="-128"/>
              <a:ea typeface="叶立群几何切边体" panose="02000000000000000000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69034" y="828702"/>
            <a:ext cx="4929885" cy="0"/>
          </a:xfrm>
          <a:prstGeom prst="line">
            <a:avLst/>
          </a:prstGeom>
          <a:ln>
            <a:solidFill>
              <a:srgbClr val="E2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6330" y="828701"/>
            <a:ext cx="110640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（三）苏诗研究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914400" lvl="1" indent="-457200">
              <a:lnSpc>
                <a:spcPct val="200000"/>
              </a:lnSpc>
              <a:buAutoNum type="arabicPeriod" startAt="4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高潮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期：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清，集大成性质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的风气浓，仅次于注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《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楚辞</a:t>
            </a:r>
            <a:r>
              <a:rPr lang="en-US" altLang="zh-CN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》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、注杜诗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掀起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热潮</a:t>
            </a:r>
            <a:endParaRPr lang="en-US" altLang="zh-CN" sz="2400" dirty="0" smtClean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1371600" lvl="2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苏诗</a:t>
            </a:r>
            <a:r>
              <a:rPr lang="en-US" altLang="zh-CN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____</a:t>
            </a: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兴盛，议论、用典等</a:t>
            </a:r>
            <a:endParaRPr lang="zh-CN" altLang="en-US" sz="2400" dirty="0">
              <a:solidFill>
                <a:prstClr val="black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26137" y="1771663"/>
            <a:ext cx="1133644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【</a:t>
            </a:r>
            <a:r>
              <a:rPr lang="zh-CN" altLang="en-US" b="1" dirty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简答</a:t>
            </a:r>
            <a:r>
              <a:rPr lang="en-US" altLang="zh-CN" b="1" dirty="0" smtClean="0">
                <a:solidFill>
                  <a:srgbClr val="FF7C8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】</a:t>
            </a:r>
            <a:endParaRPr lang="zh-CN" altLang="en-US" b="1" dirty="0">
              <a:solidFill>
                <a:srgbClr val="FF7C80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802467" y="586417"/>
            <a:ext cx="1807251" cy="1769875"/>
            <a:chOff x="-1461" y="2868"/>
            <a:chExt cx="4539" cy="6899"/>
          </a:xfrm>
        </p:grpSpPr>
        <p:sp>
          <p:nvSpPr>
            <p:cNvPr id="4" name="矩形 3"/>
            <p:cNvSpPr/>
            <p:nvPr/>
          </p:nvSpPr>
          <p:spPr>
            <a:xfrm>
              <a:off x="-1461" y="5160"/>
              <a:ext cx="3837" cy="119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zh-CN" sz="1400" b="1" dirty="0">
                  <a:solidFill>
                    <a:schemeClr val="tx1"/>
                  </a:solidFill>
                </a:rPr>
                <a:t>研究概况介绍</a:t>
              </a:r>
              <a:endParaRPr lang="zh-CN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2376" y="2868"/>
              <a:ext cx="702" cy="6899"/>
            </a:xfrm>
            <a:prstGeom prst="leftBrace">
              <a:avLst/>
            </a:prstGeom>
            <a:ln w="22225">
              <a:solidFill>
                <a:srgbClr val="CE1F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9609455" y="402590"/>
            <a:ext cx="229108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chemeClr val="tx1"/>
                </a:solidFill>
              </a:rPr>
              <a:t>①</a:t>
            </a:r>
            <a:r>
              <a:rPr lang="zh-CN" altLang="zh-CN" sz="1400" b="1" dirty="0">
                <a:solidFill>
                  <a:schemeClr val="tx1"/>
                </a:solidFill>
              </a:rPr>
              <a:t>苏轼生平研究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②</a:t>
            </a:r>
            <a:r>
              <a:rPr lang="zh-CN" altLang="zh-CN" sz="1400" b="1" dirty="0"/>
              <a:t>苏集整理</a:t>
            </a:r>
            <a:r>
              <a:rPr lang="zh-CN" altLang="zh-CN" sz="1400" dirty="0"/>
              <a:t> </a:t>
            </a:r>
            <a:endParaRPr lang="zh-CN" altLang="en-US" sz="1400" dirty="0"/>
          </a:p>
          <a:p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③</a:t>
            </a:r>
            <a:r>
              <a:rPr lang="zh-CN" altLang="zh-CN" sz="1400" b="1" dirty="0">
                <a:solidFill>
                  <a:srgbClr val="FF0000"/>
                </a:solidFill>
              </a:rPr>
              <a:t> 苏</a:t>
            </a:r>
            <a:r>
              <a:rPr lang="zh-CN" altLang="en-US" sz="1400" b="1" dirty="0">
                <a:solidFill>
                  <a:srgbClr val="FF0000"/>
                </a:solidFill>
              </a:rPr>
              <a:t>诗</a:t>
            </a:r>
            <a:r>
              <a:rPr lang="zh-CN" altLang="zh-CN" sz="1400" b="1" dirty="0">
                <a:solidFill>
                  <a:srgbClr val="FF0000"/>
                </a:solidFill>
              </a:rPr>
              <a:t>研究</a:t>
            </a:r>
            <a:r>
              <a:rPr lang="zh-CN" altLang="zh-CN" sz="1400" dirty="0">
                <a:solidFill>
                  <a:srgbClr val="FF0000"/>
                </a:solidFill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sz="1400" dirty="0"/>
          </a:p>
          <a:p>
            <a:r>
              <a:rPr lang="en-US" altLang="zh-CN" sz="1400" dirty="0"/>
              <a:t>④</a:t>
            </a:r>
            <a:r>
              <a:rPr lang="en-US" altLang="zh-CN" sz="1400" b="1" dirty="0"/>
              <a:t> </a:t>
            </a:r>
            <a:r>
              <a:rPr lang="zh-CN" altLang="zh-CN" sz="1400" b="1" dirty="0"/>
              <a:t>苏</a:t>
            </a:r>
            <a:r>
              <a:rPr lang="zh-CN" altLang="en-US" sz="1400" b="1" dirty="0"/>
              <a:t>词研究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en-US" altLang="zh-CN" sz="1400" dirty="0"/>
              <a:t>⑤</a:t>
            </a:r>
            <a:r>
              <a:rPr lang="zh-CN" altLang="zh-CN" sz="1400" b="1" dirty="0"/>
              <a:t> 苏轼研究的几大热点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0" y="2471"/>
            <a:ext cx="127571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000" dirty="0">
                <a:latin typeface="Helvetica Neue For Number"/>
              </a:rPr>
              <a:t>7.3.3三、苏诗研究</a:t>
            </a:r>
            <a:endParaRPr lang="zh-CN" altLang="en-US" sz="1000" dirty="0">
              <a:latin typeface="Helvetica Neue For Nu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鲜花, 花瓶, 餐桌, 植物&#10;&#10;已生成极高可信度的说明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rot="3653745" flipH="1">
            <a:off x="1618203" y="-134380"/>
            <a:ext cx="1395013" cy="1890369"/>
          </a:xfrm>
          <a:prstGeom prst="rect">
            <a:avLst/>
          </a:prstGeom>
        </p:spPr>
      </p:pic>
      <p:sp>
        <p:nvSpPr>
          <p:cNvPr id="7" name="五边形 6"/>
          <p:cNvSpPr/>
          <p:nvPr/>
        </p:nvSpPr>
        <p:spPr>
          <a:xfrm>
            <a:off x="-1" y="611019"/>
            <a:ext cx="2006221" cy="773130"/>
          </a:xfrm>
          <a:prstGeom prst="homePlate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真题</a:t>
            </a:r>
            <a:r>
              <a:rPr lang="zh-CN" altLang="en-US" sz="3200" b="1" dirty="0" smtClea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演练</a:t>
            </a:r>
            <a:endParaRPr lang="en-US" altLang="zh-CN" sz="3200" b="1" dirty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9266" y="1644515"/>
            <a:ext cx="10799436" cy="38965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宋代第一个研究苏轼诗歌的专家是（ ）</a:t>
            </a:r>
            <a:br>
              <a:rPr lang="zh-CN" altLang="en-US" sz="2800" dirty="0"/>
            </a:b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苏辙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张先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秦观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黄庭坚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l_h_f"/>
  <p:tag name="KSO_WM_UNIT_INDEX" val="1_1_1"/>
  <p:tag name="KSO_WM_UNIT_ID" val="custom160414_21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DIAGRAM_GROUP_CODE" val="l1-2"/>
  <p:tag name="KSO_WM_UNIT_PRESET_TEXT_LEN" val="17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10065</Words>
  <Application>WPS 演示</Application>
  <PresentationFormat>宽屏</PresentationFormat>
  <Paragraphs>1653</Paragraphs>
  <Slides>115</Slides>
  <Notes>42</Notes>
  <HiddenSlides>1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49" baseType="lpstr">
      <vt:lpstr>Arial</vt:lpstr>
      <vt:lpstr>方正书宋_GBK</vt:lpstr>
      <vt:lpstr>Wingdings</vt:lpstr>
      <vt:lpstr>仿宋</vt:lpstr>
      <vt:lpstr>方正萤雪简体</vt:lpstr>
      <vt:lpstr>隶变-繁</vt:lpstr>
      <vt:lpstr>布拉格之恋</vt:lpstr>
      <vt:lpstr>汉仪旗黑-50S</vt:lpstr>
      <vt:lpstr>叶立群几何切边体</vt:lpstr>
      <vt:lpstr>腾祥铁山楷书简</vt:lpstr>
      <vt:lpstr>李旭科书法</vt:lpstr>
      <vt:lpstr>汉仪旗黑-45S</vt:lpstr>
      <vt:lpstr>Helvetica Neue For Number</vt:lpstr>
      <vt:lpstr>锐字工房云字库小标宋GBK</vt:lpstr>
      <vt:lpstr>方正启体简体</vt:lpstr>
      <vt:lpstr>楷体-简</vt:lpstr>
      <vt:lpstr>华文新魏</vt:lpstr>
      <vt:lpstr>楷体</vt:lpstr>
      <vt:lpstr>汉仪仿宋KW</vt:lpstr>
      <vt:lpstr>冬青黑体简体中文</vt:lpstr>
      <vt:lpstr>Calibri</vt:lpstr>
      <vt:lpstr>Helvetica Neue</vt:lpstr>
      <vt:lpstr>华文宋体</vt:lpstr>
      <vt:lpstr>微软雅黑</vt:lpstr>
      <vt:lpstr>汉仪旗黑KW</vt:lpstr>
      <vt:lpstr>宋体</vt:lpstr>
      <vt:lpstr>Arial Unicode MS</vt:lpstr>
      <vt:lpstr>汉仪书宋二KW</vt:lpstr>
      <vt:lpstr>苹方-简</vt:lpstr>
      <vt:lpstr>Thonburi</vt:lpstr>
      <vt:lpstr>宋体-简</vt:lpstr>
      <vt:lpstr>汉仪楷体KW</vt:lpstr>
      <vt:lpstr>Apple Color Emoji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apple</cp:lastModifiedBy>
  <cp:revision>1030</cp:revision>
  <dcterms:created xsi:type="dcterms:W3CDTF">2019-10-23T11:08:02Z</dcterms:created>
  <dcterms:modified xsi:type="dcterms:W3CDTF">2019-10-23T11:08:02Z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2052-1.5.0.2161</vt:lpwstr>
  </property>
</Properties>
</file>